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9" r:id="rId2"/>
    <p:sldId id="258" r:id="rId3"/>
    <p:sldId id="256" r:id="rId4"/>
    <p:sldId id="260" r:id="rId5"/>
    <p:sldId id="261" r:id="rId6"/>
    <p:sldId id="262" r:id="rId7"/>
    <p:sldId id="268" r:id="rId8"/>
    <p:sldId id="264" r:id="rId9"/>
    <p:sldId id="266" r:id="rId10"/>
    <p:sldId id="263" r:id="rId11"/>
    <p:sldId id="265" r:id="rId12"/>
    <p:sldId id="267" r:id="rId13"/>
    <p:sldId id="271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8C80E9-0D87-420C-9012-878ACA94C8D0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FC5A4D-3B5B-4226-AEE3-9F507A3CC2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782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FC5A4D-3B5B-4226-AEE3-9F507A3CC2E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9367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A415026-1991-4F82-AB01-148DE4D85EE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7121408-A992-41C5-8341-81B1D83DC1B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A415026-1991-4F82-AB01-148DE4D85EE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121408-A992-41C5-8341-81B1D83DC1B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A415026-1991-4F82-AB01-148DE4D85EE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7121408-A992-41C5-8341-81B1D83DC1B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15026-1991-4F82-AB01-148DE4D85EE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21408-A992-41C5-8341-81B1D83DC1B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15026-1991-4F82-AB01-148DE4D85EE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21408-A992-41C5-8341-81B1D83DC1B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A415026-1991-4F82-AB01-148DE4D85EE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121408-A992-41C5-8341-81B1D83DC1B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15026-1991-4F82-AB01-148DE4D85EE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21408-A992-41C5-8341-81B1D83DC1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A415026-1991-4F82-AB01-148DE4D85EE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7121408-A992-41C5-8341-81B1D83DC1B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A415026-1991-4F82-AB01-148DE4D85EE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7121408-A992-41C5-8341-81B1D83DC1B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15026-1991-4F82-AB01-148DE4D85EE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21408-A992-41C5-8341-81B1D83DC1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15026-1991-4F82-AB01-148DE4D85EE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21408-A992-41C5-8341-81B1D83DC1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A415026-1991-4F82-AB01-148DE4D85EEC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7121408-A992-41C5-8341-81B1D83DC1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540265" y="84074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709" y="2204864"/>
            <a:ext cx="5904656" cy="3244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6876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Didaktický učební materiál je určen žákům středních škol k zopakování učiva. Prezentace se skládá z přehledu daného učiva a ze cvičení určených k upevnění materiálu.</a:t>
            </a:r>
          </a:p>
          <a:p>
            <a:endParaRPr lang="cs-CZ" dirty="0"/>
          </a:p>
          <a:p>
            <a:r>
              <a:rPr lang="cs-CZ" dirty="0" smtClean="0"/>
              <a:t>METODICKÝ POKYN:</a:t>
            </a:r>
            <a:endParaRPr lang="cs-CZ" dirty="0"/>
          </a:p>
          <a:p>
            <a:r>
              <a:rPr lang="cs-CZ" dirty="0" smtClean="0"/>
              <a:t>Očekávaný výstup:</a:t>
            </a:r>
            <a:r>
              <a:rPr lang="cs-CZ" dirty="0"/>
              <a:t> </a:t>
            </a:r>
            <a:r>
              <a:rPr lang="cs-CZ" dirty="0" smtClean="0"/>
              <a:t>pravidla užívání určitého, neurčitého a nulového členu včetně výjimek, na základě znalosti pravidel schopnost doplnění jednotlivých členů do textu a jejich užívání v mluvené řeči.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697" y="116631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429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ARTICLES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41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ARTICLES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err="1" smtClean="0"/>
              <a:t>Indefinite</a:t>
            </a:r>
            <a:r>
              <a:rPr lang="cs-CZ" b="1" dirty="0" smtClean="0"/>
              <a:t> </a:t>
            </a:r>
            <a:r>
              <a:rPr lang="cs-CZ" b="1" dirty="0" err="1" smtClean="0"/>
              <a:t>article</a:t>
            </a:r>
            <a:r>
              <a:rPr lang="cs-CZ" b="1" dirty="0" smtClean="0"/>
              <a:t> (a, </a:t>
            </a:r>
            <a:r>
              <a:rPr lang="cs-CZ" b="1" dirty="0" err="1" smtClean="0"/>
              <a:t>an</a:t>
            </a:r>
            <a:r>
              <a:rPr lang="cs-CZ" b="1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b="1" dirty="0" err="1"/>
              <a:t>D</a:t>
            </a:r>
            <a:r>
              <a:rPr lang="cs-CZ" b="1" dirty="0" err="1" smtClean="0"/>
              <a:t>efinite</a:t>
            </a:r>
            <a:r>
              <a:rPr lang="cs-CZ" b="1" dirty="0" smtClean="0"/>
              <a:t> </a:t>
            </a:r>
            <a:r>
              <a:rPr lang="cs-CZ" b="1" dirty="0" err="1" smtClean="0"/>
              <a:t>article</a:t>
            </a:r>
            <a:r>
              <a:rPr lang="cs-CZ" b="1" dirty="0" smtClean="0"/>
              <a:t> (</a:t>
            </a:r>
            <a:r>
              <a:rPr lang="cs-CZ" b="1" dirty="0" err="1" smtClean="0"/>
              <a:t>the</a:t>
            </a:r>
            <a:r>
              <a:rPr lang="cs-CZ" b="1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b="1" dirty="0" err="1" smtClean="0"/>
              <a:t>Zero</a:t>
            </a:r>
            <a:r>
              <a:rPr lang="cs-CZ" b="1" dirty="0" smtClean="0"/>
              <a:t> </a:t>
            </a:r>
            <a:r>
              <a:rPr lang="cs-CZ" b="1" dirty="0" err="1" smtClean="0"/>
              <a:t>article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dirty="0" err="1" smtClean="0"/>
              <a:t>Articles</a:t>
            </a:r>
            <a:r>
              <a:rPr lang="cs-CZ" dirty="0" smtClean="0"/>
              <a:t> are </a:t>
            </a:r>
            <a:r>
              <a:rPr lang="cs-CZ" dirty="0" err="1" smtClean="0"/>
              <a:t>used</a:t>
            </a:r>
            <a:r>
              <a:rPr lang="cs-CZ" dirty="0" smtClean="0"/>
              <a:t> in 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 (a </a:t>
            </a:r>
            <a:r>
              <a:rPr lang="cs-CZ" dirty="0" err="1" smtClean="0"/>
              <a:t>cat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bike) </a:t>
            </a:r>
            <a:r>
              <a:rPr lang="cs-CZ" dirty="0" err="1" smtClean="0"/>
              <a:t>or</a:t>
            </a:r>
            <a:r>
              <a:rPr lang="cs-CZ" dirty="0" smtClean="0"/>
              <a:t> in 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adjectives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 (a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skirt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8130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USE INDEFINITE ARTICLES (A, AN)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In 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coutable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 in </a:t>
            </a:r>
            <a:r>
              <a:rPr lang="cs-CZ" dirty="0" err="1" smtClean="0"/>
              <a:t>singular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Jobs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b="1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cat</a:t>
            </a:r>
            <a:r>
              <a:rPr lang="cs-CZ" dirty="0" smtClean="0"/>
              <a:t> (</a:t>
            </a:r>
            <a:r>
              <a:rPr lang="cs-CZ" dirty="0" err="1" smtClean="0"/>
              <a:t>word</a:t>
            </a:r>
            <a:r>
              <a:rPr lang="cs-CZ" dirty="0" smtClean="0"/>
              <a:t> </a:t>
            </a:r>
            <a:r>
              <a:rPr lang="cs-CZ" dirty="0" err="1" smtClean="0"/>
              <a:t>begins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consonant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b="1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 (</a:t>
            </a:r>
            <a:r>
              <a:rPr lang="cs-CZ" dirty="0" err="1" smtClean="0"/>
              <a:t>word</a:t>
            </a:r>
            <a:r>
              <a:rPr lang="cs-CZ" dirty="0" smtClean="0"/>
              <a:t> </a:t>
            </a:r>
            <a:r>
              <a:rPr lang="cs-CZ" dirty="0" err="1" smtClean="0"/>
              <a:t>begins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vowel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 dog		a </a:t>
            </a:r>
            <a:r>
              <a:rPr lang="cs-CZ" dirty="0" err="1" smtClean="0"/>
              <a:t>tree</a:t>
            </a:r>
            <a:r>
              <a:rPr lang="cs-CZ" dirty="0" smtClean="0"/>
              <a:t>			a bike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actor</a:t>
            </a:r>
            <a:r>
              <a:rPr lang="cs-CZ" dirty="0" smtClean="0"/>
              <a:t>		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		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hour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347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USE THE DEFINITE ARTICLE (THE)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Countable</a:t>
            </a:r>
            <a:r>
              <a:rPr lang="cs-CZ" dirty="0" smtClean="0"/>
              <a:t> in </a:t>
            </a:r>
            <a:r>
              <a:rPr lang="cs-CZ" dirty="0" err="1" smtClean="0"/>
              <a:t>plural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Thing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mentioned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/>
              <a:t>U</a:t>
            </a:r>
            <a:r>
              <a:rPr lang="cs-CZ" dirty="0" err="1" smtClean="0"/>
              <a:t>nique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a </a:t>
            </a:r>
            <a:r>
              <a:rPr lang="cs-CZ" dirty="0" err="1" smtClean="0"/>
              <a:t>particular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 (</a:t>
            </a:r>
            <a:r>
              <a:rPr lang="cs-CZ" dirty="0" err="1" smtClean="0"/>
              <a:t>the</a:t>
            </a:r>
            <a:r>
              <a:rPr lang="cs-CZ" dirty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sky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Sun)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Superlative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important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geographical</a:t>
            </a:r>
            <a:r>
              <a:rPr lang="cs-CZ" dirty="0" smtClean="0"/>
              <a:t> </a:t>
            </a:r>
            <a:r>
              <a:rPr lang="cs-CZ" dirty="0" err="1" smtClean="0"/>
              <a:t>names</a:t>
            </a:r>
            <a:r>
              <a:rPr lang="cs-CZ" dirty="0" smtClean="0"/>
              <a:t>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South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Black </a:t>
            </a:r>
            <a:r>
              <a:rPr lang="cs-CZ" dirty="0" err="1" smtClean="0"/>
              <a:t>Forest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Sahara </a:t>
            </a:r>
            <a:r>
              <a:rPr lang="cs-CZ" dirty="0" err="1" smtClean="0"/>
              <a:t>Dessert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Atlantic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err="1" smtClean="0"/>
              <a:t>Newspaper</a:t>
            </a:r>
            <a:r>
              <a:rPr lang="cs-CZ" dirty="0" smtClean="0"/>
              <a:t>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Times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Post)</a:t>
            </a:r>
          </a:p>
          <a:p>
            <a:pPr>
              <a:lnSpc>
                <a:spcPct val="150000"/>
              </a:lnSpc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24006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USE THE DEFINITE ARTICLE (THE)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/>
              <a:t>Names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bridges</a:t>
            </a:r>
            <a:r>
              <a:rPr lang="cs-CZ" dirty="0"/>
              <a:t>, </a:t>
            </a:r>
            <a:r>
              <a:rPr lang="cs-CZ" dirty="0" err="1"/>
              <a:t>hotels,museums</a:t>
            </a:r>
            <a:r>
              <a:rPr lang="cs-CZ" dirty="0"/>
              <a:t>, </a:t>
            </a:r>
            <a:r>
              <a:rPr lang="cs-CZ" dirty="0" err="1" smtClean="0"/>
              <a:t>theatres</a:t>
            </a:r>
            <a:r>
              <a:rPr lang="cs-CZ" dirty="0" smtClean="0"/>
              <a:t> (</a:t>
            </a: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Tower </a:t>
            </a:r>
            <a:r>
              <a:rPr lang="cs-CZ" dirty="0" err="1" smtClean="0"/>
              <a:t>Bridge</a:t>
            </a:r>
            <a:r>
              <a:rPr lang="cs-CZ" dirty="0" smtClean="0"/>
              <a:t>, </a:t>
            </a: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hotel </a:t>
            </a:r>
            <a:r>
              <a:rPr lang="cs-CZ" dirty="0" err="1" smtClean="0"/>
              <a:t>Hilton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Historical</a:t>
            </a:r>
            <a:r>
              <a:rPr lang="cs-CZ" dirty="0" smtClean="0"/>
              <a:t> Museum)</a:t>
            </a:r>
          </a:p>
          <a:p>
            <a:pPr lvl="0">
              <a:lnSpc>
                <a:spcPct val="150000"/>
              </a:lnSpc>
              <a:buClr>
                <a:srgbClr val="FE8637"/>
              </a:buClr>
            </a:pPr>
            <a:r>
              <a:rPr lang="cs-CZ" dirty="0" err="1">
                <a:solidFill>
                  <a:prstClr val="black"/>
                </a:solidFill>
              </a:rPr>
              <a:t>Names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of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monuments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(</a:t>
            </a:r>
            <a:r>
              <a:rPr lang="cs-CZ" dirty="0" err="1" smtClean="0">
                <a:solidFill>
                  <a:prstClr val="black"/>
                </a:solidFill>
              </a:rPr>
              <a:t>the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Eifell</a:t>
            </a:r>
            <a:r>
              <a:rPr lang="cs-CZ" dirty="0" smtClean="0">
                <a:solidFill>
                  <a:prstClr val="black"/>
                </a:solidFill>
              </a:rPr>
              <a:t> Tower, </a:t>
            </a:r>
            <a:r>
              <a:rPr lang="cs-CZ" dirty="0" err="1" smtClean="0">
                <a:solidFill>
                  <a:prstClr val="black"/>
                </a:solidFill>
              </a:rPr>
              <a:t>the</a:t>
            </a:r>
            <a:r>
              <a:rPr lang="cs-CZ" dirty="0" smtClean="0">
                <a:solidFill>
                  <a:prstClr val="black"/>
                </a:solidFill>
              </a:rPr>
              <a:t> Prague </a:t>
            </a:r>
            <a:r>
              <a:rPr lang="cs-CZ" dirty="0" err="1" smtClean="0">
                <a:solidFill>
                  <a:prstClr val="black"/>
                </a:solidFill>
              </a:rPr>
              <a:t>Castle</a:t>
            </a:r>
            <a:r>
              <a:rPr lang="cs-CZ" dirty="0" smtClean="0">
                <a:solidFill>
                  <a:prstClr val="black"/>
                </a:solidFill>
              </a:rPr>
              <a:t>)</a:t>
            </a:r>
          </a:p>
          <a:p>
            <a:pPr lvl="0">
              <a:lnSpc>
                <a:spcPct val="150000"/>
              </a:lnSpc>
              <a:buClr>
                <a:srgbClr val="FE8637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Some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coutries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consist</a:t>
            </a:r>
            <a:r>
              <a:rPr lang="cs-CZ" dirty="0" smtClean="0">
                <a:solidFill>
                  <a:prstClr val="black"/>
                </a:solidFill>
              </a:rPr>
              <a:t> „</a:t>
            </a:r>
            <a:r>
              <a:rPr lang="cs-CZ" dirty="0" err="1" smtClean="0">
                <a:solidFill>
                  <a:prstClr val="black"/>
                </a:solidFill>
              </a:rPr>
              <a:t>of</a:t>
            </a:r>
            <a:r>
              <a:rPr lang="cs-CZ" dirty="0" smtClean="0">
                <a:solidFill>
                  <a:prstClr val="black"/>
                </a:solidFill>
              </a:rPr>
              <a:t>“, „</a:t>
            </a:r>
            <a:r>
              <a:rPr lang="cs-CZ" dirty="0" err="1" smtClean="0">
                <a:solidFill>
                  <a:prstClr val="black"/>
                </a:solidFill>
              </a:rPr>
              <a:t>republic</a:t>
            </a:r>
            <a:r>
              <a:rPr lang="cs-CZ" dirty="0" smtClean="0">
                <a:solidFill>
                  <a:prstClr val="black"/>
                </a:solidFill>
              </a:rPr>
              <a:t>“, „</a:t>
            </a:r>
            <a:r>
              <a:rPr lang="cs-CZ" dirty="0" err="1" smtClean="0">
                <a:solidFill>
                  <a:prstClr val="black"/>
                </a:solidFill>
              </a:rPr>
              <a:t>kingdom</a:t>
            </a:r>
            <a:r>
              <a:rPr lang="cs-CZ" dirty="0" smtClean="0">
                <a:solidFill>
                  <a:prstClr val="black"/>
                </a:solidFill>
              </a:rPr>
              <a:t>“ </a:t>
            </a:r>
            <a:r>
              <a:rPr lang="cs-CZ" dirty="0" err="1" smtClean="0">
                <a:solidFill>
                  <a:prstClr val="black"/>
                </a:solidFill>
              </a:rPr>
              <a:t>or</a:t>
            </a:r>
            <a:r>
              <a:rPr lang="cs-CZ" dirty="0" smtClean="0">
                <a:solidFill>
                  <a:prstClr val="black"/>
                </a:solidFill>
              </a:rPr>
              <a:t> „union“ (</a:t>
            </a:r>
            <a:r>
              <a:rPr lang="cs-CZ" dirty="0" err="1" smtClean="0">
                <a:solidFill>
                  <a:prstClr val="black"/>
                </a:solidFill>
              </a:rPr>
              <a:t>The</a:t>
            </a:r>
            <a:r>
              <a:rPr lang="cs-CZ" dirty="0" smtClean="0">
                <a:solidFill>
                  <a:prstClr val="black"/>
                </a:solidFill>
              </a:rPr>
              <a:t> Czech Republic, </a:t>
            </a:r>
            <a:r>
              <a:rPr lang="cs-CZ" dirty="0" err="1" smtClean="0">
                <a:solidFill>
                  <a:prstClr val="black"/>
                </a:solidFill>
              </a:rPr>
              <a:t>The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united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Kingdom</a:t>
            </a:r>
            <a:r>
              <a:rPr lang="cs-CZ" dirty="0" smtClean="0">
                <a:solidFill>
                  <a:prstClr val="black"/>
                </a:solidFill>
              </a:rPr>
              <a:t>, </a:t>
            </a:r>
            <a:r>
              <a:rPr lang="cs-CZ" dirty="0" err="1" smtClean="0">
                <a:solidFill>
                  <a:prstClr val="black"/>
                </a:solidFill>
              </a:rPr>
              <a:t>The</a:t>
            </a:r>
            <a:r>
              <a:rPr lang="cs-CZ" dirty="0" smtClean="0">
                <a:solidFill>
                  <a:prstClr val="black"/>
                </a:solidFill>
              </a:rPr>
              <a:t> United </a:t>
            </a:r>
            <a:r>
              <a:rPr lang="cs-CZ" dirty="0" err="1" smtClean="0">
                <a:solidFill>
                  <a:prstClr val="black"/>
                </a:solidFill>
              </a:rPr>
              <a:t>States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of</a:t>
            </a:r>
            <a:r>
              <a:rPr lang="cs-CZ" dirty="0" smtClean="0">
                <a:solidFill>
                  <a:prstClr val="black"/>
                </a:solidFill>
              </a:rPr>
              <a:t> America)</a:t>
            </a:r>
          </a:p>
          <a:p>
            <a:pPr lvl="0">
              <a:lnSpc>
                <a:spcPct val="150000"/>
              </a:lnSpc>
              <a:buClr>
                <a:srgbClr val="FE8637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Nationalities</a:t>
            </a:r>
            <a:r>
              <a:rPr lang="cs-CZ" dirty="0" smtClean="0">
                <a:solidFill>
                  <a:prstClr val="black"/>
                </a:solidFill>
              </a:rPr>
              <a:t> (</a:t>
            </a:r>
            <a:r>
              <a:rPr lang="cs-CZ" dirty="0" err="1" smtClean="0">
                <a:solidFill>
                  <a:prstClr val="black"/>
                </a:solidFill>
              </a:rPr>
              <a:t>The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Americans</a:t>
            </a:r>
            <a:r>
              <a:rPr lang="cs-CZ" dirty="0" smtClean="0">
                <a:solidFill>
                  <a:prstClr val="black"/>
                </a:solidFill>
              </a:rPr>
              <a:t>, </a:t>
            </a:r>
            <a:r>
              <a:rPr lang="cs-CZ" dirty="0" err="1" smtClean="0">
                <a:solidFill>
                  <a:prstClr val="black"/>
                </a:solidFill>
              </a:rPr>
              <a:t>The</a:t>
            </a:r>
            <a:r>
              <a:rPr lang="cs-CZ" dirty="0" smtClean="0">
                <a:solidFill>
                  <a:prstClr val="black"/>
                </a:solidFill>
              </a:rPr>
              <a:t> Czech)</a:t>
            </a:r>
          </a:p>
          <a:p>
            <a:pPr lvl="0">
              <a:lnSpc>
                <a:spcPct val="150000"/>
              </a:lnSpc>
              <a:buClr>
                <a:srgbClr val="FE8637"/>
              </a:buClr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4937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USE THE ZERO CONDITIONAL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/>
              <a:t>Names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subjects</a:t>
            </a:r>
            <a:r>
              <a:rPr lang="cs-CZ" dirty="0" smtClean="0"/>
              <a:t>, </a:t>
            </a:r>
            <a:r>
              <a:rPr lang="cs-CZ" dirty="0" err="1" smtClean="0"/>
              <a:t>holidays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Names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cities</a:t>
            </a:r>
            <a:r>
              <a:rPr lang="cs-CZ" dirty="0" smtClean="0"/>
              <a:t> and </a:t>
            </a:r>
            <a:r>
              <a:rPr lang="cs-CZ" dirty="0" err="1" smtClean="0"/>
              <a:t>villages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/>
              <a:t>N</a:t>
            </a:r>
            <a:r>
              <a:rPr lang="cs-CZ" dirty="0" err="1" smtClean="0"/>
              <a:t>ames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countries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Names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sports</a:t>
            </a:r>
            <a:r>
              <a:rPr lang="cs-CZ" dirty="0" smtClean="0"/>
              <a:t>, </a:t>
            </a:r>
            <a:r>
              <a:rPr lang="cs-CZ" dirty="0" err="1" smtClean="0"/>
              <a:t>seasons</a:t>
            </a:r>
            <a:r>
              <a:rPr lang="cs-CZ" dirty="0" smtClean="0"/>
              <a:t>, </a:t>
            </a:r>
            <a:r>
              <a:rPr lang="cs-CZ" dirty="0" err="1" smtClean="0"/>
              <a:t>languages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Uncountable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Jane		Prague		</a:t>
            </a:r>
            <a:r>
              <a:rPr lang="cs-CZ" dirty="0" err="1" smtClean="0"/>
              <a:t>Spanish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Athletics</a:t>
            </a:r>
            <a:r>
              <a:rPr lang="cs-CZ" dirty="0" smtClean="0"/>
              <a:t>		</a:t>
            </a:r>
            <a:r>
              <a:rPr lang="cs-CZ" dirty="0" err="1" smtClean="0"/>
              <a:t>Summer</a:t>
            </a:r>
            <a:r>
              <a:rPr lang="cs-CZ" dirty="0" smtClean="0"/>
              <a:t>		</a:t>
            </a:r>
            <a:r>
              <a:rPr lang="cs-CZ" dirty="0" err="1" smtClean="0"/>
              <a:t>Maths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Mexiko		</a:t>
            </a:r>
            <a:r>
              <a:rPr lang="cs-CZ" dirty="0" err="1" smtClean="0"/>
              <a:t>Haloween</a:t>
            </a:r>
            <a:r>
              <a:rPr lang="cs-CZ" dirty="0" smtClean="0"/>
              <a:t>		</a:t>
            </a:r>
            <a:r>
              <a:rPr lang="cs-CZ" dirty="0" err="1" smtClean="0"/>
              <a:t>bread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962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SET PHRASES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s-CZ" sz="2600" dirty="0" smtClean="0"/>
              <a:t>In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evening</a:t>
            </a:r>
            <a:r>
              <a:rPr lang="cs-CZ" sz="2600" dirty="0" smtClean="0"/>
              <a:t>	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In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morning</a:t>
            </a:r>
            <a:r>
              <a:rPr lang="cs-CZ" sz="2600" dirty="0" smtClean="0"/>
              <a:t>	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In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afternoon</a:t>
            </a:r>
            <a:r>
              <a:rPr lang="cs-CZ" sz="2600" dirty="0" smtClean="0"/>
              <a:t>	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Listen to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radio</a:t>
            </a:r>
            <a:endParaRPr lang="cs-CZ" sz="2600" dirty="0" smtClean="0"/>
          </a:p>
          <a:p>
            <a:pPr>
              <a:lnSpc>
                <a:spcPct val="150000"/>
              </a:lnSpc>
            </a:pPr>
            <a:r>
              <a:rPr lang="cs-CZ" sz="2600" dirty="0" smtClean="0"/>
              <a:t>Go to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cinema</a:t>
            </a:r>
            <a:r>
              <a:rPr lang="cs-CZ" sz="2600" dirty="0" smtClean="0"/>
              <a:t>	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Play </a:t>
            </a:r>
            <a:r>
              <a:rPr lang="cs-CZ" sz="2600" dirty="0" err="1" smtClean="0"/>
              <a:t>the</a:t>
            </a:r>
            <a:r>
              <a:rPr lang="cs-CZ" sz="2600" dirty="0" smtClean="0"/>
              <a:t> piano	</a:t>
            </a:r>
          </a:p>
          <a:p>
            <a:pPr>
              <a:lnSpc>
                <a:spcPct val="150000"/>
              </a:lnSpc>
            </a:pPr>
            <a:r>
              <a:rPr lang="cs-CZ" sz="2600" dirty="0" smtClean="0"/>
              <a:t>At </a:t>
            </a:r>
            <a:r>
              <a:rPr lang="cs-CZ" sz="2600" dirty="0" err="1" smtClean="0"/>
              <a:t>the</a:t>
            </a:r>
            <a:r>
              <a:rPr lang="cs-CZ" sz="2600" dirty="0" smtClean="0"/>
              <a:t> </a:t>
            </a:r>
            <a:r>
              <a:rPr lang="cs-CZ" sz="2600" dirty="0" err="1" smtClean="0"/>
              <a:t>weekend</a:t>
            </a:r>
            <a:r>
              <a:rPr lang="cs-CZ" sz="2600" dirty="0" smtClean="0"/>
              <a:t>	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Go to </a:t>
            </a:r>
            <a:r>
              <a:rPr lang="cs-CZ" dirty="0" err="1" smtClean="0"/>
              <a:t>work</a:t>
            </a:r>
            <a:r>
              <a:rPr lang="cs-CZ" dirty="0" smtClean="0"/>
              <a:t>/</a:t>
            </a:r>
            <a:r>
              <a:rPr lang="cs-CZ" dirty="0" err="1" smtClean="0"/>
              <a:t>bed</a:t>
            </a:r>
            <a:r>
              <a:rPr lang="cs-CZ" dirty="0" smtClean="0"/>
              <a:t>/</a:t>
            </a:r>
            <a:r>
              <a:rPr lang="cs-CZ" dirty="0" err="1" smtClean="0"/>
              <a:t>school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/</a:t>
            </a:r>
            <a:r>
              <a:rPr lang="cs-CZ" dirty="0" err="1" smtClean="0"/>
              <a:t>home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watch</a:t>
            </a:r>
            <a:r>
              <a:rPr lang="cs-CZ" dirty="0" smtClean="0"/>
              <a:t> </a:t>
            </a:r>
            <a:r>
              <a:rPr lang="cs-CZ" dirty="0" err="1" smtClean="0"/>
              <a:t>television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err="1" smtClean="0"/>
              <a:t>Stay</a:t>
            </a:r>
            <a:r>
              <a:rPr lang="cs-CZ" dirty="0" smtClean="0"/>
              <a:t>/</a:t>
            </a:r>
            <a:r>
              <a:rPr lang="cs-CZ" dirty="0" err="1" smtClean="0"/>
              <a:t>arrive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By car/bus/</a:t>
            </a:r>
            <a:r>
              <a:rPr lang="cs-CZ" dirty="0" err="1" smtClean="0"/>
              <a:t>train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On </a:t>
            </a:r>
            <a:r>
              <a:rPr lang="cs-CZ" dirty="0" err="1" smtClean="0"/>
              <a:t>foot</a:t>
            </a: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definite</a:t>
            </a:r>
            <a:r>
              <a:rPr lang="cs-CZ" dirty="0" smtClean="0"/>
              <a:t> </a:t>
            </a:r>
            <a:r>
              <a:rPr lang="cs-CZ" dirty="0" err="1" smtClean="0"/>
              <a:t>article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zero</a:t>
            </a:r>
            <a:r>
              <a:rPr lang="cs-CZ" dirty="0" smtClean="0"/>
              <a:t> </a:t>
            </a:r>
            <a:r>
              <a:rPr lang="cs-CZ" dirty="0" err="1" smtClean="0"/>
              <a:t>article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620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THE?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1"/>
                </a:solidFill>
              </a:rPr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new</a:t>
            </a:r>
            <a:r>
              <a:rPr lang="cs-CZ" b="1" dirty="0" smtClean="0"/>
              <a:t> bike</a:t>
            </a:r>
            <a:r>
              <a:rPr lang="cs-CZ" dirty="0" smtClean="0"/>
              <a:t>. </a:t>
            </a:r>
            <a:r>
              <a:rPr lang="cs-CZ" b="1" dirty="0" err="1" smtClean="0">
                <a:solidFill>
                  <a:schemeClr val="accent1"/>
                </a:solidFill>
              </a:rPr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bicycle</a:t>
            </a:r>
            <a:r>
              <a:rPr lang="cs-CZ" b="1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expensive</a:t>
            </a:r>
            <a:r>
              <a:rPr lang="cs-CZ" dirty="0" smtClean="0"/>
              <a:t>.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(</a:t>
            </a:r>
            <a:r>
              <a:rPr lang="cs-CZ" b="1" i="1" dirty="0" smtClean="0">
                <a:solidFill>
                  <a:schemeClr val="accent1"/>
                </a:solidFill>
              </a:rPr>
              <a:t>A </a:t>
            </a:r>
            <a:r>
              <a:rPr lang="cs-CZ" i="1" dirty="0" err="1" smtClean="0"/>
              <a:t>new</a:t>
            </a:r>
            <a:r>
              <a:rPr lang="cs-CZ" i="1" dirty="0" smtClean="0"/>
              <a:t> bike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mentioned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at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first</a:t>
            </a:r>
            <a:r>
              <a:rPr lang="cs-CZ" i="1" dirty="0" smtClean="0"/>
              <a:t> </a:t>
            </a:r>
            <a:r>
              <a:rPr lang="cs-CZ" i="1" dirty="0" err="1" smtClean="0"/>
              <a:t>time</a:t>
            </a:r>
            <a:r>
              <a:rPr lang="cs-CZ" i="1" dirty="0" smtClean="0"/>
              <a:t>. </a:t>
            </a:r>
            <a:r>
              <a:rPr lang="cs-CZ" b="1" i="1" dirty="0" err="1" smtClean="0">
                <a:solidFill>
                  <a:schemeClr val="accent1"/>
                </a:solidFill>
              </a:rPr>
              <a:t>The</a:t>
            </a:r>
            <a:r>
              <a:rPr lang="cs-CZ" i="1" dirty="0" smtClean="0">
                <a:solidFill>
                  <a:schemeClr val="accent1"/>
                </a:solidFill>
              </a:rPr>
              <a:t> </a:t>
            </a:r>
            <a:r>
              <a:rPr lang="cs-CZ" i="1" dirty="0" err="1" smtClean="0"/>
              <a:t>bicycle</a:t>
            </a:r>
            <a:r>
              <a:rPr lang="cs-CZ" i="1" dirty="0" smtClean="0"/>
              <a:t> </a:t>
            </a:r>
            <a:r>
              <a:rPr lang="cs-CZ" i="1" dirty="0" err="1" smtClean="0"/>
              <a:t>was</a:t>
            </a:r>
            <a:r>
              <a:rPr lang="cs-CZ" i="1" dirty="0" smtClean="0"/>
              <a:t> </a:t>
            </a:r>
            <a:r>
              <a:rPr lang="cs-CZ" i="1" dirty="0" err="1" smtClean="0"/>
              <a:t>expensive</a:t>
            </a:r>
            <a:r>
              <a:rPr lang="cs-CZ" i="1" dirty="0" smtClean="0"/>
              <a:t> – </a:t>
            </a:r>
            <a:r>
              <a:rPr lang="cs-CZ" i="1" dirty="0" err="1" smtClean="0"/>
              <a:t>we</a:t>
            </a:r>
            <a:r>
              <a:rPr lang="cs-CZ" i="1" dirty="0"/>
              <a:t> </a:t>
            </a:r>
            <a:r>
              <a:rPr lang="cs-CZ" i="1" dirty="0" err="1" smtClean="0"/>
              <a:t>mentioned</a:t>
            </a:r>
            <a:r>
              <a:rPr lang="cs-CZ" i="1" dirty="0" smtClean="0"/>
              <a:t> 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before</a:t>
            </a:r>
            <a:r>
              <a:rPr lang="cs-CZ" i="1" dirty="0" smtClean="0"/>
              <a:t> and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know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thing</a:t>
            </a:r>
            <a:r>
              <a:rPr lang="cs-CZ" i="1" dirty="0" smtClean="0"/>
              <a:t>)</a:t>
            </a:r>
          </a:p>
          <a:p>
            <a:pPr>
              <a:lnSpc>
                <a:spcPct val="120000"/>
              </a:lnSpc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1"/>
                </a:solidFill>
              </a:rPr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beautiful</a:t>
            </a:r>
            <a:r>
              <a:rPr lang="cs-CZ" b="1" dirty="0" smtClean="0"/>
              <a:t> girl</a:t>
            </a:r>
            <a:r>
              <a:rPr lang="cs-CZ" dirty="0" smtClean="0"/>
              <a:t>? </a:t>
            </a:r>
          </a:p>
          <a:p>
            <a:pPr>
              <a:lnSpc>
                <a:spcPct val="120000"/>
              </a:lnSpc>
            </a:pPr>
            <a:r>
              <a:rPr lang="cs-CZ" dirty="0" smtClean="0"/>
              <a:t>(</a:t>
            </a:r>
            <a:r>
              <a:rPr lang="cs-CZ" b="1" i="1" dirty="0" err="1" smtClean="0">
                <a:solidFill>
                  <a:schemeClr val="accent1"/>
                </a:solidFill>
              </a:rPr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beautiful</a:t>
            </a:r>
            <a:r>
              <a:rPr lang="cs-CZ" i="1" dirty="0" smtClean="0"/>
              <a:t> girl – </a:t>
            </a:r>
            <a:r>
              <a:rPr lang="cs-CZ" i="1" dirty="0" err="1" smtClean="0"/>
              <a:t>we</a:t>
            </a:r>
            <a:r>
              <a:rPr lang="cs-CZ" i="1" dirty="0" smtClean="0"/>
              <a:t> </a:t>
            </a:r>
            <a:r>
              <a:rPr lang="cs-CZ" i="1" dirty="0" err="1" smtClean="0"/>
              <a:t>speak</a:t>
            </a:r>
            <a:r>
              <a:rPr lang="cs-CZ" i="1" dirty="0" smtClean="0"/>
              <a:t> </a:t>
            </a:r>
            <a:r>
              <a:rPr lang="cs-CZ" i="1" dirty="0" err="1" smtClean="0"/>
              <a:t>about</a:t>
            </a:r>
            <a:r>
              <a:rPr lang="cs-CZ" i="1" dirty="0" smtClean="0"/>
              <a:t> 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particular</a:t>
            </a:r>
            <a:r>
              <a:rPr lang="cs-CZ" i="1" dirty="0" smtClean="0"/>
              <a:t> girl)</a:t>
            </a:r>
          </a:p>
          <a:p>
            <a:pPr>
              <a:lnSpc>
                <a:spcPct val="120000"/>
              </a:lnSpc>
            </a:pP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Great </a:t>
            </a:r>
            <a:r>
              <a:rPr lang="cs-CZ" dirty="0" err="1" smtClean="0"/>
              <a:t>Britain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1"/>
                </a:solidFill>
              </a:rPr>
              <a:t>the</a:t>
            </a:r>
            <a:r>
              <a:rPr lang="cs-CZ" b="1" dirty="0" smtClean="0">
                <a:solidFill>
                  <a:schemeClr val="accent1"/>
                </a:solidFill>
              </a:rPr>
              <a:t> </a:t>
            </a:r>
            <a:r>
              <a:rPr lang="cs-CZ" b="1" dirty="0" err="1" smtClean="0"/>
              <a:t>Queen</a:t>
            </a:r>
            <a:r>
              <a:rPr lang="cs-CZ" b="1" dirty="0" smtClean="0"/>
              <a:t> Elizabeth II.</a:t>
            </a:r>
          </a:p>
          <a:p>
            <a:pPr>
              <a:lnSpc>
                <a:spcPct val="120000"/>
              </a:lnSpc>
            </a:pPr>
            <a:r>
              <a:rPr lang="cs-CZ" i="1" dirty="0" smtClean="0"/>
              <a:t>(</a:t>
            </a:r>
            <a:r>
              <a:rPr lang="cs-CZ" b="1" i="1" dirty="0" err="1">
                <a:solidFill>
                  <a:schemeClr val="accent1"/>
                </a:solidFill>
              </a:rPr>
              <a:t>T</a:t>
            </a:r>
            <a:r>
              <a:rPr lang="cs-CZ" b="1" i="1" dirty="0" err="1" smtClean="0">
                <a:solidFill>
                  <a:schemeClr val="accent1"/>
                </a:solidFill>
              </a:rPr>
              <a:t>he</a:t>
            </a:r>
            <a:r>
              <a:rPr lang="cs-CZ" i="1" dirty="0" smtClean="0"/>
              <a:t> </a:t>
            </a:r>
            <a:r>
              <a:rPr lang="cs-CZ" i="1" dirty="0" err="1" smtClean="0"/>
              <a:t>Queen</a:t>
            </a:r>
            <a:r>
              <a:rPr lang="cs-CZ" i="1" dirty="0" smtClean="0"/>
              <a:t> </a:t>
            </a:r>
            <a:r>
              <a:rPr lang="cs-CZ" i="1" dirty="0" err="1" smtClean="0"/>
              <a:t>is</a:t>
            </a:r>
            <a:r>
              <a:rPr lang="cs-CZ" i="1" dirty="0" smtClean="0"/>
              <a:t> </a:t>
            </a:r>
            <a:r>
              <a:rPr lang="cs-CZ" i="1" dirty="0" err="1" smtClean="0"/>
              <a:t>unique</a:t>
            </a:r>
            <a:r>
              <a:rPr lang="cs-CZ" i="1" dirty="0" smtClean="0"/>
              <a:t> person)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398989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COMPLETE THE, A, AN,--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</a:t>
            </a:r>
            <a:r>
              <a:rPr lang="cs-CZ" dirty="0" err="1" smtClean="0"/>
              <a:t>England</a:t>
            </a:r>
            <a:r>
              <a:rPr lang="cs-CZ" dirty="0" smtClean="0"/>
              <a:t>.</a:t>
            </a:r>
          </a:p>
          <a:p>
            <a:r>
              <a:rPr lang="cs-CZ" dirty="0" smtClean="0"/>
              <a:t>Brad </a:t>
            </a:r>
            <a:r>
              <a:rPr lang="cs-CZ" dirty="0" err="1" smtClean="0"/>
              <a:t>Pitt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actor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sky</a:t>
            </a:r>
            <a:r>
              <a:rPr lang="cs-CZ" dirty="0" smtClean="0"/>
              <a:t>!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rain</a:t>
            </a:r>
            <a:r>
              <a:rPr lang="cs-CZ" dirty="0" smtClean="0"/>
              <a:t>!</a:t>
            </a:r>
          </a:p>
          <a:p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a </a:t>
            </a:r>
            <a:r>
              <a:rPr lang="cs-CZ" dirty="0" err="1" smtClean="0"/>
              <a:t>minute</a:t>
            </a:r>
            <a:r>
              <a:rPr lang="cs-CZ" dirty="0" smtClean="0"/>
              <a:t>!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bought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German</a:t>
            </a:r>
            <a:r>
              <a:rPr lang="cs-CZ" dirty="0" smtClean="0"/>
              <a:t> </a:t>
            </a:r>
            <a:r>
              <a:rPr lang="cs-CZ" dirty="0" err="1" smtClean="0"/>
              <a:t>dictionary</a:t>
            </a:r>
            <a:r>
              <a:rPr lang="cs-CZ" dirty="0" smtClean="0"/>
              <a:t> but </a:t>
            </a:r>
            <a:r>
              <a:rPr lang="cs-CZ" dirty="0" err="1" smtClean="0">
                <a:solidFill>
                  <a:schemeClr val="accent1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dictionary</a:t>
            </a:r>
            <a:r>
              <a:rPr lang="cs-CZ" dirty="0" smtClean="0"/>
              <a:t> </a:t>
            </a:r>
            <a:r>
              <a:rPr lang="cs-CZ" dirty="0" err="1" smtClean="0"/>
              <a:t>isn´t</a:t>
            </a:r>
            <a:r>
              <a:rPr lang="cs-CZ" dirty="0" smtClean="0"/>
              <a:t> </a:t>
            </a:r>
            <a:r>
              <a:rPr lang="cs-CZ" dirty="0" err="1" smtClean="0"/>
              <a:t>clearly</a:t>
            </a:r>
            <a:r>
              <a:rPr lang="cs-CZ" dirty="0" smtClean="0"/>
              <a:t> </a:t>
            </a:r>
            <a:r>
              <a:rPr lang="cs-CZ" dirty="0" err="1" smtClean="0"/>
              <a:t>defined</a:t>
            </a:r>
            <a:r>
              <a:rPr lang="cs-CZ" dirty="0" smtClean="0"/>
              <a:t>. </a:t>
            </a:r>
          </a:p>
          <a:p>
            <a:r>
              <a:rPr lang="cs-CZ" dirty="0" err="1" smtClean="0">
                <a:solidFill>
                  <a:schemeClr val="accent1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woman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very nice, </a:t>
            </a:r>
            <a:r>
              <a:rPr lang="cs-CZ" dirty="0" err="1" smtClean="0"/>
              <a:t>isn´t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raining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an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/>
              <a:t>umbrella</a:t>
            </a:r>
            <a:r>
              <a:rPr lang="cs-CZ" dirty="0" smtClean="0"/>
              <a:t>?</a:t>
            </a:r>
          </a:p>
          <a:p>
            <a:r>
              <a:rPr lang="cs-CZ" dirty="0" smtClean="0"/>
              <a:t>London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the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works</a:t>
            </a:r>
            <a:r>
              <a:rPr lang="cs-CZ" dirty="0" smtClean="0"/>
              <a:t> as </a:t>
            </a:r>
            <a:r>
              <a:rPr lang="cs-CZ" dirty="0" smtClean="0">
                <a:solidFill>
                  <a:schemeClr val="accent1"/>
                </a:solidFill>
              </a:rPr>
              <a:t>a </a:t>
            </a:r>
            <a:r>
              <a:rPr lang="cs-CZ" dirty="0" err="1" smtClean="0"/>
              <a:t>teacher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an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24004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COMPLETE THE, A, AN, --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visited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Eifel</a:t>
            </a:r>
            <a:r>
              <a:rPr lang="cs-CZ" dirty="0" smtClean="0"/>
              <a:t> Tower?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dog?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saw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/>
                </a:solidFill>
              </a:rPr>
              <a:t>a</a:t>
            </a:r>
            <a:r>
              <a:rPr lang="cs-CZ" dirty="0" smtClean="0"/>
              <a:t> nice blue </a:t>
            </a:r>
            <a:r>
              <a:rPr lang="cs-CZ" dirty="0" err="1" smtClean="0"/>
              <a:t>skirt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 But </a:t>
            </a:r>
            <a:r>
              <a:rPr lang="cs-CZ" dirty="0" err="1" smtClean="0">
                <a:solidFill>
                  <a:schemeClr val="accent1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skirt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Neil Armstrong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man on </a:t>
            </a:r>
            <a:r>
              <a:rPr lang="cs-CZ" dirty="0" err="1" smtClean="0">
                <a:solidFill>
                  <a:schemeClr val="accent1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Moon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err="1" smtClean="0">
                <a:solidFill>
                  <a:schemeClr val="accent1"/>
                </a:solidFill>
              </a:rPr>
              <a:t>the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man </a:t>
            </a:r>
            <a:r>
              <a:rPr lang="cs-CZ" dirty="0" err="1" smtClean="0"/>
              <a:t>with</a:t>
            </a:r>
            <a:r>
              <a:rPr lang="cs-CZ" dirty="0" smtClean="0"/>
              <a:t> green </a:t>
            </a:r>
            <a:r>
              <a:rPr lang="cs-CZ" dirty="0" err="1" smtClean="0"/>
              <a:t>hair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singing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street?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many </a:t>
            </a:r>
            <a:r>
              <a:rPr lang="cs-CZ" dirty="0" err="1" smtClean="0"/>
              <a:t>clouds</a:t>
            </a:r>
            <a:r>
              <a:rPr lang="cs-CZ" dirty="0" smtClean="0"/>
              <a:t> in </a:t>
            </a:r>
            <a:r>
              <a:rPr lang="cs-CZ" dirty="0" err="1" smtClean="0">
                <a:solidFill>
                  <a:schemeClr val="accent1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sky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stayed</a:t>
            </a:r>
            <a:r>
              <a:rPr lang="cs-CZ" dirty="0" smtClean="0"/>
              <a:t> in </a:t>
            </a:r>
            <a:r>
              <a:rPr lang="cs-CZ" dirty="0" err="1" smtClean="0">
                <a:solidFill>
                  <a:schemeClr val="accent1"/>
                </a:solidFill>
              </a:rPr>
              <a:t>the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hotel </a:t>
            </a:r>
            <a:r>
              <a:rPr lang="cs-CZ" dirty="0" err="1" smtClean="0"/>
              <a:t>Hilton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was</a:t>
            </a:r>
            <a:r>
              <a:rPr lang="cs-CZ" dirty="0" smtClean="0"/>
              <a:t> in </a:t>
            </a:r>
            <a:r>
              <a:rPr lang="cs-CZ" dirty="0" err="1" smtClean="0"/>
              <a:t>prison</a:t>
            </a:r>
            <a:r>
              <a:rPr lang="cs-CZ" dirty="0" smtClean="0"/>
              <a:t> in 1992.</a:t>
            </a:r>
          </a:p>
          <a:p>
            <a:r>
              <a:rPr lang="cs-CZ" dirty="0" smtClean="0"/>
              <a:t>I go to </a:t>
            </a:r>
            <a:r>
              <a:rPr lang="cs-CZ" dirty="0" err="1" smtClean="0"/>
              <a:t>bed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11 </a:t>
            </a:r>
            <a:r>
              <a:rPr lang="cs-CZ" dirty="0" err="1" smtClean="0"/>
              <a:t>p.m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280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COMPLETE THE, A, AN, --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often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to </a:t>
            </a:r>
            <a:r>
              <a:rPr lang="cs-CZ" dirty="0" err="1" smtClean="0"/>
              <a:t>school</a:t>
            </a:r>
            <a:r>
              <a:rPr lang="cs-CZ" dirty="0" smtClean="0"/>
              <a:t> by bus.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do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?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friend</a:t>
            </a:r>
            <a:r>
              <a:rPr lang="cs-CZ" dirty="0" smtClean="0"/>
              <a:t> live in </a:t>
            </a:r>
            <a:r>
              <a:rPr lang="cs-CZ" dirty="0" smtClean="0">
                <a:solidFill>
                  <a:srgbClr val="FFC000"/>
                </a:solidFill>
              </a:rPr>
              <a:t>a </a:t>
            </a:r>
            <a:r>
              <a:rPr lang="cs-CZ" dirty="0" smtClean="0"/>
              <a:t>big house. </a:t>
            </a:r>
            <a:r>
              <a:rPr lang="cs-CZ" dirty="0" err="1" smtClean="0">
                <a:solidFill>
                  <a:srgbClr val="FFC000"/>
                </a:solidFill>
              </a:rPr>
              <a:t>The</a:t>
            </a:r>
            <a:r>
              <a:rPr lang="cs-CZ" dirty="0" smtClean="0"/>
              <a:t> house </a:t>
            </a:r>
            <a:r>
              <a:rPr lang="cs-CZ" dirty="0" err="1" smtClean="0"/>
              <a:t>is</a:t>
            </a:r>
            <a:r>
              <a:rPr lang="cs-CZ" dirty="0" smtClean="0"/>
              <a:t> very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hoodie</a:t>
            </a:r>
            <a:r>
              <a:rPr lang="cs-CZ" dirty="0" smtClean="0"/>
              <a:t> I </a:t>
            </a:r>
            <a:r>
              <a:rPr lang="cs-CZ" dirty="0" err="1" smtClean="0"/>
              <a:t>bought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go </a:t>
            </a:r>
            <a:r>
              <a:rPr lang="cs-CZ" dirty="0" err="1" smtClean="0"/>
              <a:t>there</a:t>
            </a:r>
            <a:r>
              <a:rPr lang="cs-CZ" dirty="0" smtClean="0"/>
              <a:t> by bus </a:t>
            </a:r>
            <a:r>
              <a:rPr lang="cs-CZ" dirty="0" err="1" smtClean="0"/>
              <a:t>or</a:t>
            </a:r>
            <a:r>
              <a:rPr lang="cs-CZ" dirty="0" smtClean="0"/>
              <a:t> on </a:t>
            </a:r>
            <a:r>
              <a:rPr lang="cs-CZ" dirty="0" err="1" smtClean="0"/>
              <a:t>foot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movie</a:t>
            </a:r>
            <a:r>
              <a:rPr lang="cs-CZ" dirty="0" smtClean="0"/>
              <a:t> I </a:t>
            </a:r>
            <a:r>
              <a:rPr lang="cs-CZ" dirty="0" err="1" smtClean="0"/>
              <a:t>recomended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driven</a:t>
            </a:r>
            <a:r>
              <a:rPr lang="cs-CZ" dirty="0" smtClean="0"/>
              <a:t> my </a:t>
            </a:r>
            <a:r>
              <a:rPr lang="cs-CZ" dirty="0" err="1" smtClean="0"/>
              <a:t>own</a:t>
            </a:r>
            <a:r>
              <a:rPr lang="cs-CZ" dirty="0" smtClean="0"/>
              <a:t> car.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Spain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6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RESOURCES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smtClean="0"/>
              <a:t> 3 - 13 </a:t>
            </a:r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3547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249</TotalTime>
  <Words>723</Words>
  <Application>Microsoft Office PowerPoint</Application>
  <PresentationFormat>Předvádění na obrazovce (4:3)</PresentationFormat>
  <Paragraphs>101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Prezentace aplikace PowerPoint</vt:lpstr>
      <vt:lpstr>Prezentace aplikace PowerPoint</vt:lpstr>
      <vt:lpstr>ARTICLES</vt:lpstr>
      <vt:lpstr>ARTICLES</vt:lpstr>
      <vt:lpstr>USE INDEFINITE ARTICLES (A, AN)</vt:lpstr>
      <vt:lpstr>USE THE DEFINITE ARTICLE (THE)</vt:lpstr>
      <vt:lpstr>USE THE DEFINITE ARTICLE (THE)</vt:lpstr>
      <vt:lpstr>USE THE ZERO CONDITIONAL</vt:lpstr>
      <vt:lpstr>SET PHRASES</vt:lpstr>
      <vt:lpstr>A or THE?</vt:lpstr>
      <vt:lpstr>COMPLETE THE, A, AN,--</vt:lpstr>
      <vt:lpstr>COMPLETE THE, A, AN, --</vt:lpstr>
      <vt:lpstr>COMPLETE THE, A, AN, --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53</cp:revision>
  <dcterms:created xsi:type="dcterms:W3CDTF">2013-10-03T18:35:19Z</dcterms:created>
  <dcterms:modified xsi:type="dcterms:W3CDTF">2013-11-10T20:32:45Z</dcterms:modified>
</cp:coreProperties>
</file>