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8" r:id="rId13"/>
    <p:sldId id="269" r:id="rId14"/>
    <p:sldId id="270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6B6AA6B-B966-401E-A458-843E818BBD9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93A9E44-6149-4A41-87F8-5C53FBA9CD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663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882" y="2348880"/>
            <a:ext cx="5932438" cy="3259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95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smtClean="0"/>
              <a:t>Prezentace </a:t>
            </a:r>
            <a:r>
              <a:rPr lang="cs-CZ" dirty="0"/>
              <a:t>se skládá z přehledu </a:t>
            </a:r>
            <a:r>
              <a:rPr lang="cs-CZ"/>
              <a:t>daného </a:t>
            </a:r>
            <a:r>
              <a:rPr lang="cs-CZ" smtClean="0"/>
              <a:t>učiva.</a:t>
            </a:r>
            <a:endParaRPr lang="cs-CZ" dirty="0"/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předložek včetně výjimek, </a:t>
            </a:r>
            <a:r>
              <a:rPr lang="cs-CZ" dirty="0"/>
              <a:t>na základě znalosti pravidel schopnost doplnění jednotlivých </a:t>
            </a:r>
            <a:r>
              <a:rPr lang="cs-CZ" dirty="0" smtClean="0"/>
              <a:t>předložek </a:t>
            </a:r>
            <a:r>
              <a:rPr lang="cs-CZ" dirty="0"/>
              <a:t>do textu a jejich užívání v mluvené řeči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97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40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PREPOSITIONS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95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PREPOSITIONS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150000"/>
              </a:lnSpc>
              <a:buClr>
                <a:srgbClr val="F0AD00"/>
              </a:buClr>
            </a:pPr>
            <a:r>
              <a:rPr lang="cs-CZ" b="1" dirty="0">
                <a:solidFill>
                  <a:prstClr val="black"/>
                </a:solidFill>
              </a:rPr>
              <a:t>Are </a:t>
            </a:r>
            <a:r>
              <a:rPr lang="cs-CZ" b="1" dirty="0" err="1">
                <a:solidFill>
                  <a:prstClr val="black"/>
                </a:solidFill>
              </a:rPr>
              <a:t>short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words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usually</a:t>
            </a:r>
            <a:r>
              <a:rPr lang="cs-CZ" b="1" dirty="0">
                <a:solidFill>
                  <a:prstClr val="black"/>
                </a:solidFill>
              </a:rPr>
              <a:t> in </a:t>
            </a:r>
            <a:r>
              <a:rPr lang="cs-CZ" b="1" dirty="0" smtClean="0">
                <a:solidFill>
                  <a:prstClr val="black"/>
                </a:solidFill>
              </a:rPr>
              <a:t>front </a:t>
            </a:r>
            <a:r>
              <a:rPr lang="cs-CZ" b="1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:</a:t>
            </a:r>
          </a:p>
          <a:p>
            <a:pPr lvl="0">
              <a:lnSpc>
                <a:spcPct val="150000"/>
              </a:lnSpc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Pronoun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Noun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F0AD00"/>
              </a:buClr>
            </a:pPr>
            <a:r>
              <a:rPr lang="cs-CZ" dirty="0">
                <a:solidFill>
                  <a:prstClr val="black"/>
                </a:solidFill>
              </a:rPr>
              <a:t>Gerundium (verb + -</a:t>
            </a:r>
            <a:r>
              <a:rPr lang="cs-CZ" dirty="0" err="1">
                <a:solidFill>
                  <a:prstClr val="black"/>
                </a:solidFill>
              </a:rPr>
              <a:t>ing</a:t>
            </a:r>
            <a:r>
              <a:rPr lang="cs-CZ" dirty="0" smtClean="0">
                <a:solidFill>
                  <a:prstClr val="black"/>
                </a:solidFill>
              </a:rPr>
              <a:t>)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Prepositions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at</a:t>
            </a:r>
            <a:r>
              <a:rPr lang="cs-CZ" dirty="0" smtClean="0"/>
              <a:t>, on, in, </a:t>
            </a:r>
            <a:r>
              <a:rPr lang="cs-CZ" dirty="0" err="1" smtClean="0"/>
              <a:t>for</a:t>
            </a:r>
            <a:r>
              <a:rPr lang="cs-CZ" dirty="0" smtClean="0"/>
              <a:t>, </a:t>
            </a:r>
            <a:r>
              <a:rPr lang="cs-CZ" dirty="0" err="1" smtClean="0"/>
              <a:t>since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Prepositions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place</a:t>
            </a:r>
            <a:r>
              <a:rPr lang="cs-CZ" dirty="0" smtClean="0"/>
              <a:t> (on, in, </a:t>
            </a:r>
            <a:r>
              <a:rPr lang="cs-CZ" dirty="0" err="1" smtClean="0"/>
              <a:t>at</a:t>
            </a:r>
            <a:r>
              <a:rPr lang="cs-CZ" dirty="0" smtClean="0"/>
              <a:t>, </a:t>
            </a:r>
            <a:r>
              <a:rPr lang="cs-CZ" dirty="0" err="1" smtClean="0"/>
              <a:t>under</a:t>
            </a:r>
            <a:r>
              <a:rPr lang="cs-CZ" dirty="0" smtClean="0"/>
              <a:t>,…)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Other</a:t>
            </a:r>
            <a:r>
              <a:rPr lang="cs-CZ" b="1" dirty="0" smtClean="0"/>
              <a:t> </a:t>
            </a:r>
            <a:r>
              <a:rPr lang="cs-CZ" b="1" dirty="0" err="1" smtClean="0"/>
              <a:t>important</a:t>
            </a:r>
            <a:r>
              <a:rPr lang="cs-CZ" b="1" dirty="0" smtClean="0"/>
              <a:t> </a:t>
            </a:r>
            <a:r>
              <a:rPr lang="cs-CZ" b="1" dirty="0" err="1" smtClean="0"/>
              <a:t>prepositions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56723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ON </a:t>
            </a:r>
            <a:r>
              <a:rPr lang="cs-CZ" dirty="0" smtClean="0"/>
              <a:t>–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days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week</a:t>
            </a:r>
            <a:r>
              <a:rPr lang="cs-CZ" b="1" dirty="0" smtClean="0"/>
              <a:t> and </a:t>
            </a:r>
            <a:r>
              <a:rPr lang="cs-CZ" b="1" dirty="0" err="1" smtClean="0"/>
              <a:t>dates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n </a:t>
            </a:r>
            <a:r>
              <a:rPr lang="cs-CZ" dirty="0" err="1" smtClean="0"/>
              <a:t>Monday</a:t>
            </a:r>
            <a:r>
              <a:rPr lang="cs-CZ" dirty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1</a:t>
            </a:r>
            <a:r>
              <a:rPr lang="cs-CZ" baseline="30000" dirty="0" smtClean="0"/>
              <a:t>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r>
              <a:rPr lang="cs-CZ" dirty="0" smtClean="0"/>
              <a:t> 1997.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n </a:t>
            </a:r>
            <a:r>
              <a:rPr lang="cs-CZ" dirty="0"/>
              <a:t>New </a:t>
            </a:r>
            <a:r>
              <a:rPr lang="cs-CZ" dirty="0" err="1"/>
              <a:t>Year´s</a:t>
            </a:r>
            <a:r>
              <a:rPr lang="cs-CZ" dirty="0"/>
              <a:t> </a:t>
            </a:r>
            <a:r>
              <a:rPr lang="cs-CZ" dirty="0" err="1"/>
              <a:t>Eve</a:t>
            </a:r>
            <a:r>
              <a:rPr lang="cs-CZ" dirty="0"/>
              <a:t>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my </a:t>
            </a:r>
            <a:r>
              <a:rPr lang="cs-CZ" dirty="0" err="1" smtClean="0"/>
              <a:t>birthday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69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AT –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specific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At 4 (</a:t>
            </a:r>
            <a:r>
              <a:rPr lang="cs-CZ" dirty="0" err="1" smtClean="0"/>
              <a:t>o´clock</a:t>
            </a:r>
            <a:r>
              <a:rPr lang="cs-CZ" dirty="0" smtClean="0"/>
              <a:t>) </a:t>
            </a:r>
            <a:r>
              <a:rPr lang="cs-CZ" dirty="0" err="1" smtClean="0"/>
              <a:t>am</a:t>
            </a:r>
            <a:r>
              <a:rPr lang="cs-CZ" dirty="0" smtClean="0"/>
              <a:t>		</a:t>
            </a:r>
            <a:r>
              <a:rPr lang="cs-CZ" dirty="0" err="1" smtClean="0"/>
              <a:t>at</a:t>
            </a:r>
            <a:r>
              <a:rPr lang="cs-CZ" dirty="0" smtClean="0"/>
              <a:t> 5 (</a:t>
            </a:r>
            <a:r>
              <a:rPr lang="cs-CZ" dirty="0" err="1" smtClean="0"/>
              <a:t>o´clock</a:t>
            </a:r>
            <a:r>
              <a:rPr lang="cs-CZ" dirty="0" smtClean="0"/>
              <a:t>) </a:t>
            </a:r>
            <a:r>
              <a:rPr lang="cs-CZ" dirty="0" err="1" smtClean="0"/>
              <a:t>pm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these </a:t>
            </a:r>
            <a:r>
              <a:rPr lang="cs-CZ" b="1" dirty="0" err="1" smtClean="0"/>
              <a:t>expressions</a:t>
            </a:r>
            <a:r>
              <a:rPr lang="cs-CZ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At night			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At </a:t>
            </a:r>
            <a:r>
              <a:rPr lang="cs-CZ" dirty="0" err="1" smtClean="0"/>
              <a:t>mignight</a:t>
            </a:r>
            <a:r>
              <a:rPr lang="cs-CZ" dirty="0" smtClean="0"/>
              <a:t>		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noon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	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	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At </a:t>
            </a:r>
            <a:r>
              <a:rPr lang="cs-CZ" dirty="0" err="1" smtClean="0"/>
              <a:t>lunchtime</a:t>
            </a:r>
            <a:r>
              <a:rPr lang="cs-CZ" dirty="0" smtClean="0"/>
              <a:t>		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sunset</a:t>
            </a: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638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IN –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moths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January</a:t>
            </a:r>
            <a:r>
              <a:rPr lang="cs-CZ" dirty="0" smtClean="0"/>
              <a:t>		In July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seasons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summer</a:t>
            </a:r>
            <a:r>
              <a:rPr lang="cs-CZ" dirty="0" smtClean="0"/>
              <a:t>		In </a:t>
            </a:r>
            <a:r>
              <a:rPr lang="cs-CZ" dirty="0" err="1" smtClean="0"/>
              <a:t>winter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years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 1197			In 2013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With</a:t>
            </a:r>
            <a:r>
              <a:rPr lang="cs-CZ" b="1" dirty="0" smtClean="0"/>
              <a:t> these </a:t>
            </a:r>
            <a:r>
              <a:rPr lang="cs-CZ" b="1" dirty="0" err="1" smtClean="0"/>
              <a:t>expressions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	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	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66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000" b="1" dirty="0" smtClean="0"/>
              <a:t>SINCE  - </a:t>
            </a:r>
            <a:r>
              <a:rPr lang="cs-CZ" sz="3000" b="1" dirty="0" err="1" smtClean="0"/>
              <a:t>is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used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with</a:t>
            </a:r>
            <a:r>
              <a:rPr lang="cs-CZ" sz="3000" b="1" dirty="0" smtClean="0"/>
              <a:t> a </a:t>
            </a:r>
            <a:r>
              <a:rPr lang="cs-CZ" sz="3000" b="1" dirty="0" err="1" smtClean="0"/>
              <a:t>specific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time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date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or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year</a:t>
            </a:r>
            <a:r>
              <a:rPr lang="cs-CZ" sz="30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000" dirty="0" err="1" smtClean="0"/>
              <a:t>We</a:t>
            </a:r>
            <a:r>
              <a:rPr lang="cs-CZ" sz="3000" dirty="0" smtClean="0"/>
              <a:t> </a:t>
            </a:r>
            <a:r>
              <a:rPr lang="cs-CZ" sz="3000" dirty="0" err="1" smtClean="0"/>
              <a:t>have</a:t>
            </a:r>
            <a:r>
              <a:rPr lang="cs-CZ" sz="3000" dirty="0" smtClean="0"/>
              <a:t> </a:t>
            </a:r>
            <a:r>
              <a:rPr lang="cs-CZ" sz="3000" dirty="0" err="1" smtClean="0"/>
              <a:t>lived</a:t>
            </a:r>
            <a:r>
              <a:rPr lang="cs-CZ" sz="3000" dirty="0" smtClean="0"/>
              <a:t> </a:t>
            </a:r>
            <a:r>
              <a:rPr lang="cs-CZ" sz="3000" dirty="0" err="1" smtClean="0"/>
              <a:t>there</a:t>
            </a:r>
            <a:r>
              <a:rPr lang="cs-CZ" sz="3000" dirty="0" smtClean="0"/>
              <a:t> </a:t>
            </a:r>
            <a:r>
              <a:rPr lang="cs-CZ" sz="3000" b="1" dirty="0" err="1" smtClean="0"/>
              <a:t>since</a:t>
            </a:r>
            <a:r>
              <a:rPr lang="cs-CZ" sz="3000" dirty="0" smtClean="0"/>
              <a:t> 1990.</a:t>
            </a:r>
          </a:p>
          <a:p>
            <a:pPr>
              <a:lnSpc>
                <a:spcPct val="150000"/>
              </a:lnSpc>
            </a:pPr>
            <a:r>
              <a:rPr lang="cs-CZ" sz="3000" dirty="0" err="1" smtClean="0"/>
              <a:t>We</a:t>
            </a:r>
            <a:r>
              <a:rPr lang="cs-CZ" sz="3000" dirty="0" smtClean="0"/>
              <a:t> </a:t>
            </a:r>
            <a:r>
              <a:rPr lang="cs-CZ" sz="3000" dirty="0" err="1" smtClean="0"/>
              <a:t>haven´t</a:t>
            </a:r>
            <a:r>
              <a:rPr lang="cs-CZ" sz="3000" dirty="0" smtClean="0"/>
              <a:t> </a:t>
            </a:r>
            <a:r>
              <a:rPr lang="cs-CZ" sz="3000" dirty="0" err="1" smtClean="0"/>
              <a:t>seen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 </a:t>
            </a:r>
            <a:r>
              <a:rPr lang="cs-CZ" sz="3000" b="1" dirty="0" err="1" smtClean="0"/>
              <a:t>since</a:t>
            </a:r>
            <a:r>
              <a:rPr lang="cs-CZ" sz="3000" dirty="0" smtClean="0"/>
              <a:t> last </a:t>
            </a:r>
            <a:r>
              <a:rPr lang="cs-CZ" sz="3000" dirty="0" err="1" smtClean="0"/>
              <a:t>Christmas</a:t>
            </a:r>
            <a:r>
              <a:rPr lang="cs-CZ" sz="30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FOR  - to express </a:t>
            </a:r>
            <a:r>
              <a:rPr lang="cs-CZ" sz="3000" b="1" dirty="0" err="1" smtClean="0"/>
              <a:t>measure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time</a:t>
            </a:r>
            <a:endParaRPr lang="cs-CZ" sz="3000" b="1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I </a:t>
            </a:r>
            <a:r>
              <a:rPr lang="cs-CZ" sz="3000" dirty="0" err="1" smtClean="0"/>
              <a:t>have</a:t>
            </a:r>
            <a:r>
              <a:rPr lang="cs-CZ" sz="3000" dirty="0" smtClean="0"/>
              <a:t> </a:t>
            </a:r>
            <a:r>
              <a:rPr lang="cs-CZ" sz="3000" dirty="0" err="1" smtClean="0"/>
              <a:t>been</a:t>
            </a:r>
            <a:r>
              <a:rPr lang="cs-CZ" sz="3000" dirty="0" smtClean="0"/>
              <a:t> </a:t>
            </a:r>
            <a:r>
              <a:rPr lang="cs-CZ" sz="3000" dirty="0" err="1" smtClean="0"/>
              <a:t>waiting</a:t>
            </a:r>
            <a:r>
              <a:rPr lang="cs-CZ" sz="3000" dirty="0" smtClean="0"/>
              <a:t> </a:t>
            </a:r>
            <a:r>
              <a:rPr lang="cs-CZ" sz="3000" dirty="0" err="1" smtClean="0"/>
              <a:t>for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 </a:t>
            </a:r>
            <a:r>
              <a:rPr lang="cs-CZ" sz="3000" b="1" dirty="0" err="1" smtClean="0"/>
              <a:t>for</a:t>
            </a:r>
            <a:r>
              <a:rPr lang="cs-CZ" sz="3000" dirty="0" smtClean="0"/>
              <a:t> </a:t>
            </a:r>
            <a:r>
              <a:rPr lang="cs-CZ" sz="3000" dirty="0" err="1" smtClean="0"/>
              <a:t>hours</a:t>
            </a:r>
            <a:r>
              <a:rPr lang="cs-CZ" sz="3000" dirty="0" smtClean="0"/>
              <a:t>!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My </a:t>
            </a:r>
            <a:r>
              <a:rPr lang="cs-CZ" sz="3000" dirty="0" err="1" smtClean="0"/>
              <a:t>grandparents</a:t>
            </a:r>
            <a:r>
              <a:rPr lang="cs-CZ" sz="3000" dirty="0" smtClean="0"/>
              <a:t> </a:t>
            </a:r>
            <a:r>
              <a:rPr lang="cs-CZ" sz="3000" dirty="0" err="1" smtClean="0"/>
              <a:t>lived</a:t>
            </a:r>
            <a:r>
              <a:rPr lang="cs-CZ" sz="3000" dirty="0" smtClean="0"/>
              <a:t> in Prague </a:t>
            </a:r>
            <a:r>
              <a:rPr lang="cs-CZ" sz="3000" b="1" dirty="0" err="1" smtClean="0"/>
              <a:t>for</a:t>
            </a:r>
            <a:r>
              <a:rPr lang="cs-CZ" sz="3000" dirty="0" smtClean="0"/>
              <a:t> 15 </a:t>
            </a:r>
            <a:r>
              <a:rPr lang="cs-CZ" sz="3000" dirty="0" err="1" smtClean="0"/>
              <a:t>years</a:t>
            </a:r>
            <a:r>
              <a:rPr lang="cs-CZ" sz="3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7943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PREPOSITIONS OF PLACE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IN – to express a </a:t>
            </a:r>
            <a:r>
              <a:rPr lang="cs-CZ" b="1" dirty="0" err="1" smtClean="0"/>
              <a:t>position</a:t>
            </a:r>
            <a:r>
              <a:rPr lang="cs-CZ" b="1" dirty="0" smtClean="0"/>
              <a:t> </a:t>
            </a:r>
            <a:r>
              <a:rPr lang="cs-CZ" b="1" dirty="0" err="1" smtClean="0"/>
              <a:t>inside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space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car			in </a:t>
            </a:r>
            <a:r>
              <a:rPr lang="cs-CZ" dirty="0" err="1" smtClean="0"/>
              <a:t>the</a:t>
            </a:r>
            <a:r>
              <a:rPr lang="cs-CZ" dirty="0" smtClean="0"/>
              <a:t> box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garden			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			in </a:t>
            </a:r>
            <a:r>
              <a:rPr lang="cs-CZ" dirty="0" err="1" smtClean="0"/>
              <a:t>Australia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PAY ATTENTION!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			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street			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238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PLACE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ON –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surface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wall</a:t>
            </a:r>
            <a:r>
              <a:rPr lang="cs-CZ" dirty="0" smtClean="0"/>
              <a:t>			on </a:t>
            </a:r>
            <a:r>
              <a:rPr lang="cs-CZ" dirty="0" err="1" smtClean="0"/>
              <a:t>the</a:t>
            </a:r>
            <a:r>
              <a:rPr lang="cs-CZ" dirty="0" smtClean="0"/>
              <a:t> table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			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To </a:t>
            </a:r>
            <a:r>
              <a:rPr lang="cs-CZ" b="1" dirty="0" err="1" smtClean="0"/>
              <a:t>designate</a:t>
            </a:r>
            <a:r>
              <a:rPr lang="cs-CZ" b="1" dirty="0" smtClean="0"/>
              <a:t> </a:t>
            </a:r>
            <a:r>
              <a:rPr lang="cs-CZ" b="1" dirty="0" err="1" smtClean="0"/>
              <a:t>names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streets</a:t>
            </a:r>
            <a:r>
              <a:rPr lang="cs-CZ" b="1" dirty="0" smtClean="0"/>
              <a:t>, </a:t>
            </a:r>
            <a:r>
              <a:rPr lang="cs-CZ" b="1" dirty="0" err="1" smtClean="0"/>
              <a:t>roads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 live on </a:t>
            </a:r>
            <a:r>
              <a:rPr lang="cs-CZ" dirty="0" err="1" smtClean="0"/>
              <a:t>the</a:t>
            </a:r>
            <a:r>
              <a:rPr lang="cs-CZ" dirty="0" smtClean="0"/>
              <a:t> Palachova Street.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met </a:t>
            </a:r>
            <a:r>
              <a:rPr lang="cs-CZ" dirty="0" err="1" smtClean="0"/>
              <a:t>him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5</a:t>
            </a:r>
            <a:r>
              <a:rPr lang="cs-CZ" baseline="30000" dirty="0" smtClean="0"/>
              <a:t>th </a:t>
            </a:r>
            <a:r>
              <a:rPr lang="cs-CZ" dirty="0" smtClean="0"/>
              <a:t> Avenue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56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PLACE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ON - </a:t>
            </a:r>
            <a:r>
              <a:rPr lang="cs-CZ" b="1" dirty="0" err="1"/>
              <a:t>i</a:t>
            </a:r>
            <a:r>
              <a:rPr lang="cs-CZ" b="1" dirty="0" err="1" smtClean="0"/>
              <a:t>s</a:t>
            </a:r>
            <a:r>
              <a:rPr lang="cs-CZ" b="1" dirty="0" smtClean="0"/>
              <a:t> </a:t>
            </a:r>
            <a:r>
              <a:rPr lang="cs-CZ" b="1" dirty="0" err="1"/>
              <a:t>used</a:t>
            </a:r>
            <a:r>
              <a:rPr lang="cs-CZ" b="1" dirty="0"/>
              <a:t> </a:t>
            </a:r>
            <a:r>
              <a:rPr lang="cs-CZ" b="1" dirty="0" err="1"/>
              <a:t>with</a:t>
            </a:r>
            <a:r>
              <a:rPr lang="cs-CZ" b="1" dirty="0"/>
              <a:t> </a:t>
            </a:r>
            <a:r>
              <a:rPr lang="cs-CZ" b="1" dirty="0" err="1"/>
              <a:t>means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transport</a:t>
            </a:r>
          </a:p>
          <a:p>
            <a:pPr>
              <a:lnSpc>
                <a:spcPct val="150000"/>
              </a:lnSpc>
            </a:pPr>
            <a:r>
              <a:rPr lang="cs-CZ" dirty="0"/>
              <a:t>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train</a:t>
            </a:r>
            <a:r>
              <a:rPr lang="cs-CZ" dirty="0"/>
              <a:t>			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bus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PAY</a:t>
            </a:r>
            <a:r>
              <a:rPr lang="cs-CZ" dirty="0" smtClean="0"/>
              <a:t> </a:t>
            </a:r>
            <a:r>
              <a:rPr lang="cs-CZ" b="1" dirty="0" smtClean="0"/>
              <a:t>ATTENTION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 </a:t>
            </a:r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car			in </a:t>
            </a:r>
            <a:r>
              <a:rPr lang="cs-CZ" dirty="0" err="1" smtClean="0"/>
              <a:t>the</a:t>
            </a:r>
            <a:r>
              <a:rPr lang="cs-CZ" dirty="0" smtClean="0"/>
              <a:t> taxi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			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page</a:t>
            </a:r>
            <a:r>
              <a:rPr lang="cs-CZ" dirty="0" smtClean="0"/>
              <a:t> 62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			on </a:t>
            </a:r>
            <a:r>
              <a:rPr lang="cs-CZ" dirty="0" err="1" smtClean="0"/>
              <a:t>the</a:t>
            </a:r>
            <a:r>
              <a:rPr lang="cs-CZ" dirty="0" smtClean="0"/>
              <a:t> map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menu			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37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PLACE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AT – to express a point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bus stop	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		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end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road</a:t>
            </a:r>
            <a:r>
              <a:rPr lang="cs-CZ" dirty="0" smtClean="0"/>
              <a:t>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At a party			</a:t>
            </a:r>
            <a:r>
              <a:rPr lang="cs-CZ" dirty="0" err="1" smtClean="0"/>
              <a:t>at</a:t>
            </a:r>
            <a:r>
              <a:rPr lang="cs-CZ" dirty="0" smtClean="0"/>
              <a:t> my </a:t>
            </a:r>
            <a:r>
              <a:rPr lang="cs-CZ" dirty="0" err="1" smtClean="0"/>
              <a:t>mother´s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At university			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32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PREPOSITIONS OF PLACE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table </a:t>
            </a:r>
            <a:r>
              <a:rPr lang="cs-CZ" b="1" dirty="0" err="1" smtClean="0"/>
              <a:t>next</a:t>
            </a:r>
            <a:r>
              <a:rPr lang="cs-CZ" b="1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sofa.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chairs</a:t>
            </a:r>
            <a:r>
              <a:rPr lang="cs-CZ" dirty="0" smtClean="0"/>
              <a:t> </a:t>
            </a:r>
            <a:r>
              <a:rPr lang="cs-CZ" b="1" dirty="0" smtClean="0"/>
              <a:t>in front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b="1" dirty="0" err="1" smtClean="0"/>
              <a:t>above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fireplace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carpet</a:t>
            </a:r>
            <a:r>
              <a:rPr lang="cs-CZ" dirty="0" smtClean="0"/>
              <a:t> </a:t>
            </a:r>
            <a:r>
              <a:rPr lang="cs-CZ" b="1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lamp </a:t>
            </a:r>
            <a:r>
              <a:rPr lang="cs-CZ" b="1" dirty="0" err="1" smtClean="0"/>
              <a:t>behind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television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b="1" dirty="0" err="1" smtClean="0"/>
              <a:t>between</a:t>
            </a:r>
            <a:r>
              <a:rPr lang="cs-CZ" dirty="0" smtClean="0"/>
              <a:t> my </a:t>
            </a:r>
            <a:r>
              <a:rPr lang="cs-CZ" dirty="0" err="1" smtClean="0"/>
              <a:t>mother</a:t>
            </a:r>
            <a:r>
              <a:rPr lang="cs-CZ" dirty="0" smtClean="0"/>
              <a:t> and </a:t>
            </a:r>
            <a:r>
              <a:rPr lang="cs-CZ" dirty="0" err="1" smtClean="0"/>
              <a:t>sister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walk</a:t>
            </a:r>
            <a:r>
              <a:rPr lang="cs-CZ" dirty="0" smtClean="0"/>
              <a:t> </a:t>
            </a:r>
            <a:r>
              <a:rPr lang="cs-CZ" b="1" dirty="0" err="1" smtClean="0"/>
              <a:t>over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 </a:t>
            </a:r>
            <a:r>
              <a:rPr lang="cs-CZ" b="1" dirty="0" err="1" smtClean="0"/>
              <a:t>across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pond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924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OTHER IMPORTANT PREPOSITIONS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heart</a:t>
            </a:r>
            <a:r>
              <a:rPr lang="cs-CZ" dirty="0" smtClean="0"/>
              <a:t> </a:t>
            </a:r>
            <a:r>
              <a:rPr lang="cs-CZ" b="1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/>
              <a:t>from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film </a:t>
            </a:r>
            <a:r>
              <a:rPr lang="cs-CZ" b="1" dirty="0" err="1" smtClean="0"/>
              <a:t>before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met </a:t>
            </a:r>
            <a:r>
              <a:rPr lang="cs-CZ" dirty="0" err="1" smtClean="0"/>
              <a:t>him</a:t>
            </a:r>
            <a:r>
              <a:rPr lang="cs-CZ" dirty="0" smtClean="0"/>
              <a:t> 10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b="1" dirty="0" smtClean="0"/>
              <a:t>ago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b="1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b="1" dirty="0" smtClean="0"/>
              <a:t>to</a:t>
            </a:r>
            <a:r>
              <a:rPr lang="cs-CZ" dirty="0" smtClean="0"/>
              <a:t>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b="1" dirty="0" err="1" smtClean="0"/>
              <a:t>until</a:t>
            </a:r>
            <a:r>
              <a:rPr lang="cs-CZ" dirty="0" smtClean="0"/>
              <a:t>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written</a:t>
            </a:r>
            <a:r>
              <a:rPr lang="cs-CZ" dirty="0" smtClean="0"/>
              <a:t> </a:t>
            </a:r>
            <a:r>
              <a:rPr lang="cs-CZ" b="1" dirty="0" smtClean="0"/>
              <a:t>by</a:t>
            </a:r>
            <a:r>
              <a:rPr lang="cs-CZ" dirty="0" smtClean="0"/>
              <a:t> James </a:t>
            </a:r>
            <a:r>
              <a:rPr lang="cs-CZ" dirty="0" err="1" smtClean="0"/>
              <a:t>Cook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went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b="1" dirty="0" smtClean="0"/>
              <a:t>on</a:t>
            </a:r>
            <a:r>
              <a:rPr lang="cs-CZ" dirty="0" smtClean="0"/>
              <a:t> </a:t>
            </a:r>
            <a:r>
              <a:rPr lang="cs-CZ" dirty="0" err="1" smtClean="0"/>
              <a:t>foot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b="1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second bus stop.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dirty="0" smtClean="0"/>
              <a:t>his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35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smtClean="0"/>
              <a:t> 3-14 </a:t>
            </a:r>
            <a:r>
              <a:rPr lang="cs-CZ" dirty="0" smtClean="0"/>
              <a:t>Vlastní tvorba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22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4538</TotalTime>
  <Words>423</Words>
  <Application>Microsoft Office PowerPoint</Application>
  <PresentationFormat>Předvádění na obrazovce (4:3)</PresentationFormat>
  <Paragraphs>99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Modul</vt:lpstr>
      <vt:lpstr>Prezentace aplikace PowerPoint</vt:lpstr>
      <vt:lpstr>Prezentace aplikace PowerPoint</vt:lpstr>
      <vt:lpstr>PREPOSITIONS</vt:lpstr>
      <vt:lpstr>PREPOSITIONS</vt:lpstr>
      <vt:lpstr>PREPOSITIONS OF TIME</vt:lpstr>
      <vt:lpstr>PREPOSITIONS OF TIME</vt:lpstr>
      <vt:lpstr>PREPOSITIONS OF TIME</vt:lpstr>
      <vt:lpstr>PREPOSITIONS OF TIME</vt:lpstr>
      <vt:lpstr>PREPOSITIONS OF PLACE</vt:lpstr>
      <vt:lpstr>PREPOSITIONS OF PLACE</vt:lpstr>
      <vt:lpstr>PREPOSITIONS OF PLACE</vt:lpstr>
      <vt:lpstr>PREPOSITIONS OF PLACE</vt:lpstr>
      <vt:lpstr>PREPOSITIONS OF PLACE</vt:lpstr>
      <vt:lpstr>OTHER IMPORTANT PREPOSITIONS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55</cp:revision>
  <dcterms:created xsi:type="dcterms:W3CDTF">2013-09-26T15:11:44Z</dcterms:created>
  <dcterms:modified xsi:type="dcterms:W3CDTF">2013-11-10T20:37:50Z</dcterms:modified>
</cp:coreProperties>
</file>