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8" r:id="rId2"/>
    <p:sldId id="269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 varScale="1">
        <p:scale>
          <a:sx n="67" d="100"/>
          <a:sy n="67" d="100"/>
        </p:scale>
        <p:origin x="-139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9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14A97C-82F8-42BD-8EE9-96DF075955B0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E87BDF-67F9-4926-9F7E-36F8A06970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6420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ECEFA-4CAB-4F8C-95EA-5E8671CCD4D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ABFCAAB-093B-4D06-8CAE-E37FADAD6B7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ECEFA-4CAB-4F8C-95EA-5E8671CCD4D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ABFCAAB-093B-4D06-8CAE-E37FADAD6B7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ECEFA-4CAB-4F8C-95EA-5E8671CCD4D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ABFCAAB-093B-4D06-8CAE-E37FADAD6B7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8FECEFA-4CAB-4F8C-95EA-5E8671CCD4D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FCAAB-093B-4D06-8CAE-E37FADAD6B7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ECEFA-4CAB-4F8C-95EA-5E8671CCD4D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ABFCAAB-093B-4D06-8CAE-E37FADAD6B71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ECEFA-4CAB-4F8C-95EA-5E8671CCD4D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ABFCAAB-093B-4D06-8CAE-E37FADAD6B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ECEFA-4CAB-4F8C-95EA-5E8671CCD4D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ABFCAAB-093B-4D06-8CAE-E37FADAD6B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ABFCAAB-093B-4D06-8CAE-E37FADAD6B7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ECEFA-4CAB-4F8C-95EA-5E8671CCD4D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ABFCAAB-093B-4D06-8CAE-E37FADAD6B7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8FECEFA-4CAB-4F8C-95EA-5E8671CCD4D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ECEFA-4CAB-4F8C-95EA-5E8671CCD4D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FCAAB-093B-4D06-8CAE-E37FADAD6B7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ABFCAAB-093B-4D06-8CAE-E37FADAD6B7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ECEFA-4CAB-4F8C-95EA-5E8671CCD4D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8FECEFA-4CAB-4F8C-95EA-5E8671CCD4DB}" type="datetimeFigureOut">
              <a:rPr lang="cs-CZ" smtClean="0"/>
              <a:t>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ABFCAAB-093B-4D06-8CAE-E37FADAD6B71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9289084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VY_32_INOVACE_12_A_05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Konstrukce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NÁPRAVY I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07070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707687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NÁPRAVY 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  <a:tabLst>
                <a:tab pos="276225" algn="l"/>
              </a:tabLst>
            </a:pPr>
            <a:r>
              <a:rPr lang="cs-CZ" sz="2800" b="1" dirty="0">
                <a:latin typeface="Arial" charset="0"/>
              </a:rPr>
              <a:t>Význam </a:t>
            </a:r>
            <a:endParaRPr lang="cs-CZ" sz="2800" b="1" dirty="0">
              <a:latin typeface="Arial" charset="0"/>
            </a:endParaRP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dirty="0">
                <a:latin typeface="Arial" charset="0"/>
              </a:rPr>
              <a:t>Nést tíhu vozidla</a:t>
            </a: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r>
              <a:rPr lang="cs-CZ" sz="2600" dirty="0">
                <a:latin typeface="Arial" charset="0"/>
              </a:rPr>
              <a:t>Přenášet hnací, brzdné a boční síly vznikající mezi kolem a rámem</a:t>
            </a:r>
          </a:p>
          <a:p>
            <a:pPr>
              <a:buClrTx/>
              <a:buFont typeface="Courier New" panose="02070309020205020404" pitchFamily="49" charset="0"/>
              <a:buChar char="o"/>
              <a:tabLst>
                <a:tab pos="3175" algn="l"/>
              </a:tabLst>
            </a:pPr>
            <a:endParaRPr lang="cs-CZ" sz="26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47185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NÁPRAVY 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spcBef>
                <a:spcPts val="300"/>
              </a:spcBef>
              <a:buNone/>
              <a:tabLst>
                <a:tab pos="276225" algn="l"/>
              </a:tabLst>
            </a:pPr>
            <a:r>
              <a:rPr lang="cs-CZ" sz="3000" b="1" dirty="0">
                <a:latin typeface="Arial" charset="0"/>
              </a:rPr>
              <a:t>Rozdělení</a:t>
            </a:r>
          </a:p>
          <a:p>
            <a:pPr marL="514350" indent="-514350">
              <a:spcBef>
                <a:spcPts val="300"/>
              </a:spcBef>
              <a:buClrTx/>
              <a:buFont typeface="+mj-lt"/>
              <a:buAutoNum type="arabicPeriod"/>
            </a:pPr>
            <a:r>
              <a:rPr lang="cs-CZ" sz="3000" dirty="0">
                <a:latin typeface="Arial" panose="020B0604020202020204" pitchFamily="34" charset="0"/>
                <a:cs typeface="Arial" panose="020B0604020202020204" pitchFamily="34" charset="0"/>
              </a:rPr>
              <a:t>Podle konstrukce</a:t>
            </a:r>
          </a:p>
          <a:p>
            <a:pPr marL="788670" lvl="1" indent="-514350">
              <a:spcBef>
                <a:spcPts val="300"/>
              </a:spcBef>
              <a:buClrTx/>
              <a:buFont typeface="+mj-lt"/>
              <a:buAutoNum type="alphaLcParenR"/>
            </a:pPr>
            <a:r>
              <a:rPr lang="cs-CZ" sz="25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tuhé </a:t>
            </a:r>
            <a:r>
              <a:rPr lang="cs-CZ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nápravy</a:t>
            </a:r>
          </a:p>
          <a:p>
            <a:pPr marL="788670" lvl="1" indent="-514350">
              <a:spcBef>
                <a:spcPts val="300"/>
              </a:spcBef>
              <a:buClrTx/>
              <a:buFont typeface="+mj-lt"/>
              <a:buAutoNum type="alphaLcParenR"/>
            </a:pPr>
            <a:r>
              <a:rPr lang="cs-CZ" sz="25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polotuhé</a:t>
            </a:r>
            <a:endParaRPr lang="cs-CZ" sz="2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8670" lvl="1" indent="-514350">
              <a:spcBef>
                <a:spcPts val="300"/>
              </a:spcBef>
              <a:buClrTx/>
              <a:buFont typeface="+mj-lt"/>
              <a:buAutoNum type="alphaLcParenR"/>
            </a:pPr>
            <a:r>
              <a:rPr lang="cs-CZ" sz="25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výkyvné</a:t>
            </a:r>
            <a:endParaRPr lang="cs-CZ" sz="2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300"/>
              </a:spcBef>
              <a:buClrTx/>
              <a:buFont typeface="+mj-lt"/>
              <a:buAutoNum type="arabicPeriod"/>
            </a:pPr>
            <a:r>
              <a:rPr 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Podle </a:t>
            </a:r>
            <a:r>
              <a:rPr lang="cs-CZ" sz="3000" dirty="0">
                <a:latin typeface="Arial" panose="020B0604020202020204" pitchFamily="34" charset="0"/>
                <a:cs typeface="Arial" panose="020B0604020202020204" pitchFamily="34" charset="0"/>
              </a:rPr>
              <a:t>vztahu k pohonu vozidla</a:t>
            </a:r>
          </a:p>
          <a:p>
            <a:pPr marL="788670" lvl="1" indent="-514350">
              <a:spcBef>
                <a:spcPts val="300"/>
              </a:spcBef>
              <a:buClrTx/>
              <a:buFont typeface="+mj-lt"/>
              <a:buAutoNum type="alphaLcParenR"/>
            </a:pPr>
            <a:r>
              <a:rPr lang="cs-CZ" sz="25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hnaná</a:t>
            </a:r>
            <a:endParaRPr lang="cs-CZ" sz="2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8670" lvl="1" indent="-514350">
              <a:spcBef>
                <a:spcPts val="300"/>
              </a:spcBef>
              <a:buClrTx/>
              <a:buFont typeface="+mj-lt"/>
              <a:buAutoNum type="alphaLcParenR"/>
            </a:pPr>
            <a:r>
              <a:rPr lang="cs-CZ" sz="25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hnací</a:t>
            </a:r>
          </a:p>
          <a:p>
            <a:pPr marL="514350" indent="-514350">
              <a:spcBef>
                <a:spcPts val="300"/>
              </a:spcBef>
              <a:buClrTx/>
              <a:buFont typeface="+mj-lt"/>
              <a:buAutoNum type="arabicPeriod"/>
            </a:pPr>
            <a:r>
              <a:rPr lang="cs-CZ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Podle vztahu k řízení vozidla</a:t>
            </a:r>
          </a:p>
          <a:p>
            <a:pPr marL="788670" lvl="1" indent="-514350">
              <a:spcBef>
                <a:spcPts val="300"/>
              </a:spcBef>
              <a:buClrTx/>
              <a:buFont typeface="+mj-lt"/>
              <a:buAutoNum type="alphaLcParenR"/>
            </a:pPr>
            <a:r>
              <a:rPr lang="cs-CZ" sz="25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řízené</a:t>
            </a:r>
          </a:p>
          <a:p>
            <a:pPr marL="788670" lvl="1" indent="-514350">
              <a:spcBef>
                <a:spcPts val="300"/>
              </a:spcBef>
              <a:buClrTx/>
              <a:buFont typeface="+mj-lt"/>
              <a:buAutoNum type="alphaLcParenR"/>
            </a:pPr>
            <a:r>
              <a:rPr lang="cs-CZ" sz="25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vlečené</a:t>
            </a:r>
            <a:endParaRPr lang="cs-CZ" sz="25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3966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NÁPRAVY 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Tuhé 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nápravy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Jsou nápravy, které se vůči nápravě vykyvují jako celek.</a:t>
            </a:r>
          </a:p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Druhy: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Řídící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tuhé (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rozvidlené,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nerozvidlené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nápravnice)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58630"/>
            <a:ext cx="3371850" cy="139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5930116"/>
            <a:ext cx="41472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Nerozvidlená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nápravnice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130005"/>
            <a:ext cx="3324225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31729" y="5930116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Rozvidlená nápravnice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2998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NÁPRAVY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Tuhé nápravy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Hnací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nápravy (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tzv.mostové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73206"/>
            <a:ext cx="3505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4882" y="3933056"/>
            <a:ext cx="4626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Jednodílná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mostová (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banjo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3244" y="4787230"/>
            <a:ext cx="3381375" cy="116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82314" y="5908630"/>
            <a:ext cx="45432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Vícedílná mostová náprava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912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NÁPRAVY 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270248" cy="4572000"/>
          </a:xfrm>
        </p:spPr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Polotuhé nápravy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Řadíme je též někdy mezi výkyvné nápravy, které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svým nakrucováním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umožňují výkyv  jedné strany vůči druhé.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32856"/>
            <a:ext cx="4176464" cy="35880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8734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NÁPRAVY 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Výkyvné nápravy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Výhoda: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 vůči pevným nápravám sníženo množství neodpružených hmot a je dosaženo lepšího kontaktu kola s vozovkou a též většího komfortu.</a:t>
            </a:r>
          </a:p>
          <a:p>
            <a:pPr marL="0" indent="0">
              <a:buClrTx/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Nevýhoda: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 druhou stranu není možno přenášet až tak velké hmotnosti.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71630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NÁPRAVY 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Lichoběž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b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níková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náprava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1" y="1484784"/>
            <a:ext cx="6696743" cy="522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8960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NÁPRAVY 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Kliková náprava 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Se dvěma rameny umístěnými v podélném směru jízdy.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084537"/>
            <a:ext cx="3352800" cy="3152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75649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NÁPRAVY 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054224" cy="4775476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McPherson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Jedna s nejčastěji používaných náprav na malých vozidlech. 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Jedná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se jak o řídící nápravu tak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i vlečenou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nápravu.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Může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být jak hnací tak hnaná 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0618" y="1635596"/>
            <a:ext cx="4341862" cy="49617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71436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NÁPRAVY 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K.Horejš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V.Motejl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a kol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; P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ŘÍRUČKA PRO ŘIDIČE A OPRAVÁŘE AUTOMOBILŮ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vyd.4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Litera Brno 2011, s.370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Z. Jan, B. Ždánský, J.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Čupera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AUTOMOBILY  Podvozky (1)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vyd.2  Brno 2009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ISBN 978-80-87143-11-7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90997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76</TotalTime>
  <Words>345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Prezentace aplikace PowerPoint</vt:lpstr>
      <vt:lpstr>Prezentace aplikace PowerPoint</vt:lpstr>
      <vt:lpstr>NÁPRAVY I</vt:lpstr>
      <vt:lpstr>NÁPRAVY I</vt:lpstr>
      <vt:lpstr>NÁPRAVY I</vt:lpstr>
      <vt:lpstr>NÁPRAVY I</vt:lpstr>
      <vt:lpstr>NÁPRAVY I</vt:lpstr>
      <vt:lpstr>NÁPRAVY I</vt:lpstr>
      <vt:lpstr>NÁPRAVY I</vt:lpstr>
      <vt:lpstr>NÁPRAVY I</vt:lpstr>
      <vt:lpstr>NÁPRAVY I</vt:lpstr>
      <vt:lpstr>NÁPRAVY I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PC4</dc:creator>
  <cp:lastModifiedBy>NEPOKOJ Lukáš</cp:lastModifiedBy>
  <cp:revision>8</cp:revision>
  <dcterms:created xsi:type="dcterms:W3CDTF">2013-11-01T04:04:00Z</dcterms:created>
  <dcterms:modified xsi:type="dcterms:W3CDTF">2013-11-05T20:18:27Z</dcterms:modified>
</cp:coreProperties>
</file>