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BA0B6-BAD8-48CF-8DAC-D0477152362F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0A2C8-D15F-4F25-AE29-AF822920CC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BA0B6-BAD8-48CF-8DAC-D0477152362F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0A2C8-D15F-4F25-AE29-AF822920CC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BA0B6-BAD8-48CF-8DAC-D0477152362F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0A2C8-D15F-4F25-AE29-AF822920CC1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BA0B6-BAD8-48CF-8DAC-D0477152362F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0A2C8-D15F-4F25-AE29-AF822920CC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BA0B6-BAD8-48CF-8DAC-D0477152362F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0A2C8-D15F-4F25-AE29-AF822920CC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BA0B6-BAD8-48CF-8DAC-D0477152362F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0A2C8-D15F-4F25-AE29-AF822920CC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BA0B6-BAD8-48CF-8DAC-D0477152362F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0A2C8-D15F-4F25-AE29-AF822920CC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BA0B6-BAD8-48CF-8DAC-D0477152362F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0A2C8-D15F-4F25-AE29-AF822920CC1E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80DBA0B6-BAD8-48CF-8DAC-D0477152362F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7B90A2C8-D15F-4F25-AE29-AF822920CC1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BA0B6-BAD8-48CF-8DAC-D0477152362F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0A2C8-D15F-4F25-AE29-AF822920CC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BA0B6-BAD8-48CF-8DAC-D0477152362F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0A2C8-D15F-4F25-AE29-AF822920CC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80DBA0B6-BAD8-48CF-8DAC-D0477152362F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7B90A2C8-D15F-4F25-AE29-AF822920CC1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88640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3208" y="2348880"/>
            <a:ext cx="5899152" cy="32411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95985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ANOTACE: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Anotace:</a:t>
            </a:r>
          </a:p>
          <a:p>
            <a:r>
              <a:rPr lang="cs-CZ" dirty="0"/>
              <a:t>Didaktický učební materiál je určen žákům středních škol k zopakování učiva. </a:t>
            </a:r>
            <a:r>
              <a:rPr lang="cs-CZ" dirty="0" smtClean="0"/>
              <a:t>Prezentace </a:t>
            </a:r>
            <a:r>
              <a:rPr lang="cs-CZ" dirty="0"/>
              <a:t>se skládá </a:t>
            </a:r>
            <a:r>
              <a:rPr lang="cs-CZ" dirty="0" smtClean="0"/>
              <a:t>ze cvičení </a:t>
            </a:r>
            <a:r>
              <a:rPr lang="cs-CZ" dirty="0"/>
              <a:t>určených k upevnění materiálu.</a:t>
            </a:r>
          </a:p>
          <a:p>
            <a:endParaRPr lang="cs-CZ" dirty="0"/>
          </a:p>
          <a:p>
            <a:r>
              <a:rPr lang="cs-CZ" dirty="0"/>
              <a:t>METODICKÝ POKYN:</a:t>
            </a:r>
          </a:p>
          <a:p>
            <a:r>
              <a:rPr lang="cs-CZ" dirty="0"/>
              <a:t>Očekávaný výstup: pravidla užívání předložek včetně výjimek, na základě znalosti pravidel schopnost doplnění jednotlivých předložek do </a:t>
            </a:r>
            <a:r>
              <a:rPr lang="cs-CZ" dirty="0" smtClean="0"/>
              <a:t>textu a jejich užívání v mluvené řeči.</a:t>
            </a:r>
            <a:endParaRPr lang="cs-CZ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922" y="188640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08277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PREPOSITIONS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EXERCISES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69620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err="1" smtClean="0"/>
              <a:t>Complete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correct</a:t>
            </a:r>
            <a:r>
              <a:rPr lang="cs-CZ" dirty="0" smtClean="0"/>
              <a:t> </a:t>
            </a:r>
            <a:r>
              <a:rPr lang="cs-CZ" dirty="0" err="1" smtClean="0"/>
              <a:t>prepositions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Look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at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sky</a:t>
            </a:r>
            <a:r>
              <a:rPr lang="cs-CZ" dirty="0" smtClean="0"/>
              <a:t>! </a:t>
            </a: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rain</a:t>
            </a:r>
            <a:r>
              <a:rPr lang="cs-CZ" dirty="0" smtClean="0"/>
              <a:t>!</a:t>
            </a:r>
          </a:p>
          <a:p>
            <a:r>
              <a:rPr lang="cs-CZ" dirty="0" err="1" smtClean="0"/>
              <a:t>Letś</a:t>
            </a:r>
            <a:r>
              <a:rPr lang="cs-CZ" dirty="0" smtClean="0"/>
              <a:t> go </a:t>
            </a:r>
            <a:r>
              <a:rPr lang="cs-CZ" dirty="0" smtClean="0">
                <a:solidFill>
                  <a:schemeClr val="accent1"/>
                </a:solidFill>
              </a:rPr>
              <a:t>to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pub</a:t>
            </a:r>
            <a:r>
              <a:rPr lang="cs-CZ" dirty="0" smtClean="0"/>
              <a:t> </a:t>
            </a:r>
            <a:r>
              <a:rPr lang="cs-CZ" dirty="0" err="1" smtClean="0"/>
              <a:t>tonight</a:t>
            </a:r>
            <a:r>
              <a:rPr lang="cs-CZ" dirty="0" smtClean="0"/>
              <a:t>!</a:t>
            </a:r>
          </a:p>
          <a:p>
            <a:r>
              <a:rPr lang="cs-CZ" dirty="0" smtClean="0"/>
              <a:t>I go </a:t>
            </a:r>
            <a:r>
              <a:rPr lang="cs-CZ" dirty="0" smtClean="0">
                <a:solidFill>
                  <a:schemeClr val="accent1"/>
                </a:solidFill>
              </a:rPr>
              <a:t>to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/>
                </a:solidFill>
              </a:rPr>
              <a:t>by</a:t>
            </a:r>
            <a:r>
              <a:rPr lang="cs-CZ" dirty="0" smtClean="0"/>
              <a:t> bus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studied</a:t>
            </a:r>
            <a:r>
              <a:rPr lang="cs-CZ" dirty="0" smtClean="0"/>
              <a:t> very hard </a:t>
            </a:r>
            <a:r>
              <a:rPr lang="cs-CZ" dirty="0" err="1" smtClean="0">
                <a:solidFill>
                  <a:schemeClr val="accent1"/>
                </a:solidFill>
              </a:rPr>
              <a:t>at</a:t>
            </a:r>
            <a:r>
              <a:rPr lang="cs-CZ" dirty="0" smtClean="0"/>
              <a:t> university.</a:t>
            </a:r>
          </a:p>
          <a:p>
            <a:r>
              <a:rPr lang="cs-CZ" dirty="0" err="1" smtClean="0"/>
              <a:t>Living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/>
                </a:solidFill>
              </a:rPr>
              <a:t>in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city </a:t>
            </a:r>
            <a:r>
              <a:rPr lang="cs-CZ" dirty="0" err="1" smtClean="0"/>
              <a:t>is</a:t>
            </a:r>
            <a:r>
              <a:rPr lang="cs-CZ" dirty="0" smtClean="0"/>
              <a:t> more </a:t>
            </a:r>
            <a:r>
              <a:rPr lang="cs-CZ" dirty="0" err="1" smtClean="0"/>
              <a:t>comfortable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brother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/>
                </a:solidFill>
              </a:rPr>
              <a:t>on</a:t>
            </a:r>
            <a:r>
              <a:rPr lang="cs-CZ" dirty="0" smtClean="0"/>
              <a:t> </a:t>
            </a:r>
            <a:r>
              <a:rPr lang="cs-CZ" dirty="0" err="1" smtClean="0"/>
              <a:t>holiday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week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spents</a:t>
            </a:r>
            <a:r>
              <a:rPr lang="cs-CZ" dirty="0" smtClean="0"/>
              <a:t> his </a:t>
            </a:r>
            <a:r>
              <a:rPr lang="cs-CZ" dirty="0" err="1" smtClean="0"/>
              <a:t>holiday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at</a:t>
            </a:r>
            <a:r>
              <a:rPr lang="cs-CZ" dirty="0" smtClean="0"/>
              <a:t> 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cottage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disturb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! 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/>
                </a:solidFill>
              </a:rPr>
              <a:t>on</a:t>
            </a:r>
            <a:r>
              <a:rPr lang="cs-CZ" dirty="0" smtClean="0"/>
              <a:t> my </a:t>
            </a:r>
            <a:r>
              <a:rPr lang="cs-CZ" dirty="0" err="1" smtClean="0"/>
              <a:t>presentation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004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Complete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correct</a:t>
            </a:r>
            <a:r>
              <a:rPr lang="cs-CZ" dirty="0" smtClean="0"/>
              <a:t> </a:t>
            </a:r>
            <a:r>
              <a:rPr lang="cs-CZ" dirty="0" err="1" smtClean="0"/>
              <a:t>prepositions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gave</a:t>
            </a:r>
            <a:r>
              <a:rPr lang="cs-CZ" dirty="0" smtClean="0"/>
              <a:t> a 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presents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from</a:t>
            </a:r>
            <a:r>
              <a:rPr lang="cs-CZ" dirty="0" smtClean="0"/>
              <a:t> my </a:t>
            </a:r>
            <a:r>
              <a:rPr lang="cs-CZ" dirty="0" err="1" smtClean="0"/>
              <a:t>parents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detective</a:t>
            </a:r>
            <a:r>
              <a:rPr lang="cs-CZ" dirty="0" smtClean="0"/>
              <a:t> </a:t>
            </a:r>
            <a:r>
              <a:rPr lang="cs-CZ" dirty="0" err="1" smtClean="0"/>
              <a:t>books</a:t>
            </a:r>
            <a:r>
              <a:rPr lang="cs-CZ" dirty="0" smtClean="0"/>
              <a:t> </a:t>
            </a:r>
            <a:r>
              <a:rPr lang="cs-CZ" dirty="0" err="1" smtClean="0"/>
              <a:t>written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/>
                </a:solidFill>
              </a:rPr>
              <a:t>by</a:t>
            </a:r>
            <a:r>
              <a:rPr lang="cs-CZ" dirty="0" smtClean="0"/>
              <a:t> Agatha </a:t>
            </a:r>
            <a:r>
              <a:rPr lang="cs-CZ" dirty="0" err="1" smtClean="0"/>
              <a:t>Christie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speaking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about</a:t>
            </a:r>
            <a:r>
              <a:rPr lang="cs-CZ" dirty="0" smtClean="0"/>
              <a:t>?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to live </a:t>
            </a:r>
            <a:r>
              <a:rPr lang="cs-CZ" dirty="0" smtClean="0">
                <a:solidFill>
                  <a:schemeClr val="accent1"/>
                </a:solidFill>
              </a:rPr>
              <a:t>in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family</a:t>
            </a:r>
            <a:r>
              <a:rPr lang="cs-CZ" dirty="0" smtClean="0"/>
              <a:t> house.</a:t>
            </a:r>
          </a:p>
          <a:p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/>
                </a:solidFill>
              </a:rPr>
              <a:t>on</a:t>
            </a:r>
            <a:r>
              <a:rPr lang="cs-CZ" dirty="0" smtClean="0"/>
              <a:t> </a:t>
            </a:r>
            <a:r>
              <a:rPr lang="cs-CZ" dirty="0" err="1" smtClean="0"/>
              <a:t>Monday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7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!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born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/>
                </a:solidFill>
              </a:rPr>
              <a:t>on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1</a:t>
            </a:r>
            <a:r>
              <a:rPr lang="cs-CZ" baseline="30000" dirty="0" smtClean="0"/>
              <a:t>st</a:t>
            </a:r>
            <a:r>
              <a:rPr lang="cs-CZ" dirty="0" smtClean="0"/>
              <a:t> </a:t>
            </a:r>
            <a:r>
              <a:rPr lang="cs-CZ" dirty="0" err="1" smtClean="0"/>
              <a:t>November</a:t>
            </a:r>
            <a:r>
              <a:rPr lang="cs-CZ" dirty="0" smtClean="0"/>
              <a:t> 1995.</a:t>
            </a:r>
          </a:p>
          <a:p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/>
                </a:solidFill>
              </a:rPr>
              <a:t>in </a:t>
            </a:r>
            <a:r>
              <a:rPr lang="cs-CZ" dirty="0" err="1" smtClean="0"/>
              <a:t>December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waiting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until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come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4975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Complete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correct</a:t>
            </a:r>
            <a:r>
              <a:rPr lang="cs-CZ" dirty="0" smtClean="0"/>
              <a:t> </a:t>
            </a:r>
            <a:r>
              <a:rPr lang="cs-CZ" dirty="0" err="1" smtClean="0"/>
              <a:t>prepositions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Turn</a:t>
            </a:r>
            <a:r>
              <a:rPr lang="cs-CZ" dirty="0" smtClean="0"/>
              <a:t> </a:t>
            </a:r>
            <a:r>
              <a:rPr lang="cs-CZ" dirty="0" err="1" smtClean="0"/>
              <a:t>left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end </a:t>
            </a:r>
            <a:r>
              <a:rPr lang="cs-CZ" dirty="0" err="1" smtClean="0">
                <a:solidFill>
                  <a:schemeClr val="accent1"/>
                </a:solidFill>
              </a:rPr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street.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live </a:t>
            </a:r>
            <a:r>
              <a:rPr lang="cs-CZ" dirty="0" smtClean="0">
                <a:solidFill>
                  <a:schemeClr val="accent1"/>
                </a:solidFill>
              </a:rPr>
              <a:t>in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Czech Republic?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cat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/>
                </a:solidFill>
              </a:rPr>
              <a:t>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carpet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/>
                </a:solidFill>
              </a:rPr>
              <a:t>in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?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 err="1" smtClean="0"/>
              <a:t>somebody</a:t>
            </a:r>
            <a:r>
              <a:rPr lang="cs-CZ" dirty="0" smtClean="0"/>
              <a:t> </a:t>
            </a:r>
            <a:r>
              <a:rPr lang="cs-CZ" dirty="0" err="1" smtClean="0"/>
              <a:t>staying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at</a:t>
            </a:r>
            <a:r>
              <a:rPr lang="cs-CZ" dirty="0" smtClean="0"/>
              <a:t> 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door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are a 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clouds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/>
                </a:solidFill>
              </a:rPr>
              <a:t>in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sky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lived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/>
                </a:solidFill>
              </a:rPr>
              <a:t>in </a:t>
            </a:r>
            <a:r>
              <a:rPr lang="cs-CZ" dirty="0" smtClean="0"/>
              <a:t>Prague </a:t>
            </a:r>
            <a:r>
              <a:rPr lang="cs-CZ" dirty="0" err="1" smtClean="0">
                <a:solidFill>
                  <a:schemeClr val="accent1"/>
                </a:solidFill>
              </a:rPr>
              <a:t>for</a:t>
            </a:r>
            <a:r>
              <a:rPr lang="cs-CZ" dirty="0" smtClean="0"/>
              <a:t> 15 </a:t>
            </a:r>
            <a:r>
              <a:rPr lang="cs-CZ" dirty="0" err="1" smtClean="0"/>
              <a:t>years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divorced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since</a:t>
            </a:r>
            <a:r>
              <a:rPr lang="cs-CZ" dirty="0" smtClean="0"/>
              <a:t> 1993.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haven´t</a:t>
            </a:r>
            <a:r>
              <a:rPr lang="cs-CZ" dirty="0" smtClean="0"/>
              <a:t> </a:t>
            </a:r>
            <a:r>
              <a:rPr lang="cs-CZ" dirty="0" err="1" smtClean="0"/>
              <a:t>usually</a:t>
            </a:r>
            <a:r>
              <a:rPr lang="cs-CZ" dirty="0" smtClean="0"/>
              <a:t> </a:t>
            </a:r>
            <a:r>
              <a:rPr lang="cs-CZ" dirty="0" err="1" smtClean="0"/>
              <a:t>breakfast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/>
                </a:solidFill>
              </a:rPr>
              <a:t>in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morning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at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err="1" smtClean="0"/>
              <a:t>home</a:t>
            </a:r>
            <a:r>
              <a:rPr lang="cs-CZ" dirty="0" smtClean="0"/>
              <a:t> but </a:t>
            </a:r>
            <a:r>
              <a:rPr lang="cs-CZ" dirty="0" err="1" smtClean="0">
                <a:solidFill>
                  <a:schemeClr val="accent1"/>
                </a:solidFill>
              </a:rPr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57562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Correct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prepositions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mum</a:t>
            </a:r>
            <a:r>
              <a:rPr lang="cs-CZ" dirty="0" smtClean="0"/>
              <a:t>? </a:t>
            </a:r>
            <a:r>
              <a:rPr lang="cs-CZ" dirty="0" err="1" smtClean="0"/>
              <a:t>Probably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/>
                </a:solidFill>
              </a:rPr>
              <a:t>in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/>
                </a:solidFill>
              </a:rPr>
              <a:t>on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airport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/>
                </a:solidFill>
              </a:rPr>
              <a:t>in</a:t>
            </a:r>
            <a:r>
              <a:rPr lang="cs-CZ" dirty="0" smtClean="0"/>
              <a:t> 8 </a:t>
            </a:r>
            <a:r>
              <a:rPr lang="cs-CZ" dirty="0" err="1" smtClean="0"/>
              <a:t>pm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are a 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/>
                </a:solidFill>
              </a:rPr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bus.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played</a:t>
            </a:r>
            <a:r>
              <a:rPr lang="cs-CZ" dirty="0" smtClean="0"/>
              <a:t> </a:t>
            </a:r>
            <a:r>
              <a:rPr lang="cs-CZ" dirty="0" err="1" smtClean="0"/>
              <a:t>football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/>
                </a:solidFill>
              </a:rPr>
              <a:t>on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weekend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holiday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at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err="1" smtClean="0"/>
              <a:t>January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? </a:t>
            </a:r>
            <a:r>
              <a:rPr lang="cs-CZ" dirty="0" smtClean="0">
                <a:solidFill>
                  <a:schemeClr val="accent1"/>
                </a:solidFill>
              </a:rPr>
              <a:t>In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dentist´s</a:t>
            </a:r>
            <a:r>
              <a:rPr lang="cs-CZ" dirty="0" smtClean="0"/>
              <a:t> 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four</a:t>
            </a:r>
            <a:r>
              <a:rPr lang="cs-CZ" dirty="0" smtClean="0"/>
              <a:t> </a:t>
            </a:r>
            <a:r>
              <a:rPr lang="cs-CZ" dirty="0" err="1" smtClean="0"/>
              <a:t>passengers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/>
                </a:solidFill>
              </a:rPr>
              <a:t>on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taxi.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are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together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/>
                </a:solidFill>
              </a:rPr>
              <a:t>in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Eve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high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 I go </a:t>
            </a:r>
            <a:r>
              <a:rPr lang="cs-CZ" dirty="0" smtClean="0">
                <a:solidFill>
                  <a:schemeClr val="accent1"/>
                </a:solidFill>
              </a:rPr>
              <a:t>on</a:t>
            </a:r>
            <a:r>
              <a:rPr lang="cs-CZ" dirty="0" smtClean="0"/>
              <a:t> university.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grandfather</a:t>
            </a:r>
            <a:r>
              <a:rPr lang="cs-CZ" dirty="0" smtClean="0"/>
              <a:t> </a:t>
            </a:r>
            <a:r>
              <a:rPr lang="cs-CZ" dirty="0" err="1" smtClean="0"/>
              <a:t>died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/>
                </a:solidFill>
              </a:rPr>
              <a:t>on</a:t>
            </a:r>
            <a:r>
              <a:rPr lang="cs-CZ" dirty="0" smtClean="0"/>
              <a:t> </a:t>
            </a:r>
            <a:r>
              <a:rPr lang="cs-CZ" dirty="0" err="1" smtClean="0"/>
              <a:t>cancer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9821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Correct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prepositions</a:t>
            </a:r>
            <a:r>
              <a:rPr lang="cs-CZ" dirty="0" smtClean="0"/>
              <a:t> - </a:t>
            </a:r>
            <a:r>
              <a:rPr lang="cs-CZ" dirty="0" err="1" smtClean="0"/>
              <a:t>solution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>
              <a:buClr>
                <a:srgbClr val="F0AD00"/>
              </a:buClr>
            </a:pPr>
            <a:r>
              <a:rPr lang="cs-CZ" dirty="0" err="1">
                <a:solidFill>
                  <a:prstClr val="black"/>
                </a:solidFill>
              </a:rPr>
              <a:t>Where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is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your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mum</a:t>
            </a:r>
            <a:r>
              <a:rPr lang="cs-CZ" dirty="0">
                <a:solidFill>
                  <a:prstClr val="black"/>
                </a:solidFill>
              </a:rPr>
              <a:t>? </a:t>
            </a:r>
            <a:r>
              <a:rPr lang="cs-CZ" dirty="0" err="1">
                <a:solidFill>
                  <a:prstClr val="black"/>
                </a:solidFill>
              </a:rPr>
              <a:t>Probably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srgbClr val="F0AD00"/>
                </a:solidFill>
              </a:rPr>
              <a:t>at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home</a:t>
            </a:r>
            <a:r>
              <a:rPr lang="cs-CZ" dirty="0">
                <a:solidFill>
                  <a:prstClr val="black"/>
                </a:solidFill>
              </a:rPr>
              <a:t>.</a:t>
            </a:r>
          </a:p>
          <a:p>
            <a:pPr lvl="0">
              <a:buClr>
                <a:srgbClr val="F0AD00"/>
              </a:buClr>
            </a:pPr>
            <a:r>
              <a:rPr lang="cs-CZ" dirty="0" err="1">
                <a:solidFill>
                  <a:prstClr val="black"/>
                </a:solidFill>
              </a:rPr>
              <a:t>See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you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srgbClr val="F0AD00"/>
                </a:solidFill>
              </a:rPr>
              <a:t>at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the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airport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srgbClr val="F0AD00"/>
                </a:solidFill>
              </a:rPr>
              <a:t>at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>
                <a:solidFill>
                  <a:prstClr val="black"/>
                </a:solidFill>
              </a:rPr>
              <a:t>8 </a:t>
            </a:r>
            <a:r>
              <a:rPr lang="cs-CZ" dirty="0" err="1">
                <a:solidFill>
                  <a:prstClr val="black"/>
                </a:solidFill>
              </a:rPr>
              <a:t>pm</a:t>
            </a:r>
            <a:r>
              <a:rPr lang="cs-CZ" dirty="0">
                <a:solidFill>
                  <a:prstClr val="black"/>
                </a:solidFill>
              </a:rPr>
              <a:t>.</a:t>
            </a:r>
          </a:p>
          <a:p>
            <a:pPr lvl="0">
              <a:buClr>
                <a:srgbClr val="F0AD00"/>
              </a:buClr>
            </a:pPr>
            <a:r>
              <a:rPr lang="cs-CZ" dirty="0" err="1">
                <a:solidFill>
                  <a:prstClr val="black"/>
                </a:solidFill>
              </a:rPr>
              <a:t>There</a:t>
            </a:r>
            <a:r>
              <a:rPr lang="cs-CZ" dirty="0">
                <a:solidFill>
                  <a:prstClr val="black"/>
                </a:solidFill>
              </a:rPr>
              <a:t> are a lot </a:t>
            </a:r>
            <a:r>
              <a:rPr lang="cs-CZ" dirty="0" err="1">
                <a:solidFill>
                  <a:prstClr val="black"/>
                </a:solidFill>
              </a:rPr>
              <a:t>of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people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srgbClr val="F0AD00"/>
                </a:solidFill>
              </a:rPr>
              <a:t>on </a:t>
            </a:r>
            <a:r>
              <a:rPr lang="cs-CZ" dirty="0" err="1">
                <a:solidFill>
                  <a:prstClr val="black"/>
                </a:solidFill>
              </a:rPr>
              <a:t>the</a:t>
            </a:r>
            <a:r>
              <a:rPr lang="cs-CZ" dirty="0">
                <a:solidFill>
                  <a:prstClr val="black"/>
                </a:solidFill>
              </a:rPr>
              <a:t> bus.</a:t>
            </a:r>
          </a:p>
          <a:p>
            <a:pPr lvl="0">
              <a:buClr>
                <a:srgbClr val="F0AD00"/>
              </a:buClr>
            </a:pPr>
            <a:r>
              <a:rPr lang="cs-CZ" dirty="0">
                <a:solidFill>
                  <a:prstClr val="black"/>
                </a:solidFill>
              </a:rPr>
              <a:t>I </a:t>
            </a:r>
            <a:r>
              <a:rPr lang="cs-CZ" dirty="0" err="1">
                <a:solidFill>
                  <a:prstClr val="black"/>
                </a:solidFill>
              </a:rPr>
              <a:t>played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football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srgbClr val="F0AD00"/>
                </a:solidFill>
              </a:rPr>
              <a:t>at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the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weekend</a:t>
            </a:r>
            <a:r>
              <a:rPr lang="cs-CZ" dirty="0">
                <a:solidFill>
                  <a:prstClr val="black"/>
                </a:solidFill>
              </a:rPr>
              <a:t>.</a:t>
            </a:r>
          </a:p>
          <a:p>
            <a:pPr lvl="0">
              <a:buClr>
                <a:srgbClr val="F0AD00"/>
              </a:buClr>
            </a:pPr>
            <a:r>
              <a:rPr lang="cs-CZ" dirty="0" err="1">
                <a:solidFill>
                  <a:prstClr val="black"/>
                </a:solidFill>
              </a:rPr>
              <a:t>We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have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holiday</a:t>
            </a:r>
            <a:r>
              <a:rPr lang="cs-CZ" dirty="0">
                <a:solidFill>
                  <a:srgbClr val="F0AD00"/>
                </a:solidFill>
              </a:rPr>
              <a:t> </a:t>
            </a:r>
            <a:r>
              <a:rPr lang="cs-CZ" dirty="0" smtClean="0">
                <a:solidFill>
                  <a:srgbClr val="F0AD00"/>
                </a:solidFill>
              </a:rPr>
              <a:t>in </a:t>
            </a:r>
            <a:r>
              <a:rPr lang="cs-CZ" dirty="0" err="1">
                <a:solidFill>
                  <a:prstClr val="black"/>
                </a:solidFill>
              </a:rPr>
              <a:t>January</a:t>
            </a:r>
            <a:r>
              <a:rPr lang="cs-CZ" dirty="0">
                <a:solidFill>
                  <a:prstClr val="black"/>
                </a:solidFill>
              </a:rPr>
              <a:t>.</a:t>
            </a:r>
          </a:p>
          <a:p>
            <a:pPr lvl="0">
              <a:buClr>
                <a:srgbClr val="F0AD00"/>
              </a:buClr>
            </a:pPr>
            <a:r>
              <a:rPr lang="cs-CZ" dirty="0" err="1">
                <a:solidFill>
                  <a:prstClr val="black"/>
                </a:solidFill>
              </a:rPr>
              <a:t>Where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were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you</a:t>
            </a:r>
            <a:r>
              <a:rPr lang="cs-CZ" dirty="0">
                <a:solidFill>
                  <a:prstClr val="black"/>
                </a:solidFill>
              </a:rPr>
              <a:t>? </a:t>
            </a:r>
            <a:r>
              <a:rPr lang="cs-CZ" dirty="0" err="1" smtClean="0">
                <a:solidFill>
                  <a:srgbClr val="F0AD00"/>
                </a:solidFill>
              </a:rPr>
              <a:t>at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the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dentist´s</a:t>
            </a:r>
            <a:r>
              <a:rPr lang="cs-CZ" dirty="0">
                <a:solidFill>
                  <a:prstClr val="black"/>
                </a:solidFill>
              </a:rPr>
              <a:t> .</a:t>
            </a:r>
          </a:p>
          <a:p>
            <a:pPr lvl="0">
              <a:buClr>
                <a:srgbClr val="F0AD00"/>
              </a:buClr>
            </a:pPr>
            <a:r>
              <a:rPr lang="cs-CZ" dirty="0" err="1">
                <a:solidFill>
                  <a:prstClr val="black"/>
                </a:solidFill>
              </a:rPr>
              <a:t>There</a:t>
            </a:r>
            <a:r>
              <a:rPr lang="cs-CZ" dirty="0">
                <a:solidFill>
                  <a:prstClr val="black"/>
                </a:solidFill>
              </a:rPr>
              <a:t> are </a:t>
            </a:r>
            <a:r>
              <a:rPr lang="cs-CZ" dirty="0" err="1">
                <a:solidFill>
                  <a:prstClr val="black"/>
                </a:solidFill>
              </a:rPr>
              <a:t>four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passengers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srgbClr val="F0AD00"/>
                </a:solidFill>
              </a:rPr>
              <a:t>in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the</a:t>
            </a:r>
            <a:r>
              <a:rPr lang="cs-CZ" dirty="0">
                <a:solidFill>
                  <a:prstClr val="black"/>
                </a:solidFill>
              </a:rPr>
              <a:t> taxi.</a:t>
            </a:r>
          </a:p>
          <a:p>
            <a:pPr lvl="0">
              <a:buClr>
                <a:srgbClr val="F0AD00"/>
              </a:buClr>
            </a:pPr>
            <a:r>
              <a:rPr lang="cs-CZ" dirty="0" err="1">
                <a:solidFill>
                  <a:prstClr val="black"/>
                </a:solidFill>
              </a:rPr>
              <a:t>We</a:t>
            </a:r>
            <a:r>
              <a:rPr lang="cs-CZ" dirty="0">
                <a:solidFill>
                  <a:prstClr val="black"/>
                </a:solidFill>
              </a:rPr>
              <a:t> are </a:t>
            </a:r>
            <a:r>
              <a:rPr lang="cs-CZ" dirty="0" err="1">
                <a:solidFill>
                  <a:prstClr val="black"/>
                </a:solidFill>
              </a:rPr>
              <a:t>all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together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>
                <a:solidFill>
                  <a:srgbClr val="F0AD00"/>
                </a:solidFill>
              </a:rPr>
              <a:t>on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Christmas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Eve</a:t>
            </a:r>
            <a:r>
              <a:rPr lang="cs-CZ" dirty="0">
                <a:solidFill>
                  <a:prstClr val="black"/>
                </a:solidFill>
              </a:rPr>
              <a:t>.</a:t>
            </a:r>
          </a:p>
          <a:p>
            <a:pPr lvl="0">
              <a:buClr>
                <a:srgbClr val="F0AD00"/>
              </a:buClr>
            </a:pPr>
            <a:r>
              <a:rPr lang="cs-CZ" dirty="0" err="1">
                <a:solidFill>
                  <a:prstClr val="black"/>
                </a:solidFill>
              </a:rPr>
              <a:t>After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high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school</a:t>
            </a:r>
            <a:r>
              <a:rPr lang="cs-CZ" dirty="0">
                <a:solidFill>
                  <a:prstClr val="black"/>
                </a:solidFill>
              </a:rPr>
              <a:t> I go </a:t>
            </a:r>
            <a:r>
              <a:rPr lang="cs-CZ" dirty="0" smtClean="0">
                <a:solidFill>
                  <a:srgbClr val="F0AD00"/>
                </a:solidFill>
              </a:rPr>
              <a:t>to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>
                <a:solidFill>
                  <a:prstClr val="black"/>
                </a:solidFill>
              </a:rPr>
              <a:t>university.</a:t>
            </a:r>
          </a:p>
          <a:p>
            <a:pPr lvl="0">
              <a:buClr>
                <a:srgbClr val="F0AD00"/>
              </a:buClr>
            </a:pPr>
            <a:r>
              <a:rPr lang="cs-CZ" dirty="0">
                <a:solidFill>
                  <a:prstClr val="black"/>
                </a:solidFill>
              </a:rPr>
              <a:t>My </a:t>
            </a:r>
            <a:r>
              <a:rPr lang="cs-CZ" dirty="0" err="1">
                <a:solidFill>
                  <a:prstClr val="black"/>
                </a:solidFill>
              </a:rPr>
              <a:t>grandfather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died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srgbClr val="F0AD00"/>
                </a:solidFill>
              </a:rPr>
              <a:t>of</a:t>
            </a:r>
            <a:r>
              <a:rPr lang="cs-CZ" dirty="0" smtClean="0">
                <a:solidFill>
                  <a:srgbClr val="F0AD00"/>
                </a:solidFill>
              </a:rPr>
              <a:t>/</a:t>
            </a:r>
            <a:r>
              <a:rPr lang="cs-CZ" dirty="0" err="1" smtClean="0">
                <a:solidFill>
                  <a:srgbClr val="F0AD00"/>
                </a:solidFill>
              </a:rPr>
              <a:t>from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cancer</a:t>
            </a:r>
            <a:r>
              <a:rPr lang="cs-CZ" dirty="0">
                <a:solidFill>
                  <a:prstClr val="black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20170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err="1" smtClean="0"/>
              <a:t>Describe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 </a:t>
            </a:r>
            <a:r>
              <a:rPr lang="cs-CZ" dirty="0" err="1" smtClean="0"/>
              <a:t>using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prepositions</a:t>
            </a:r>
            <a:endParaRPr lang="cs-CZ" dirty="0"/>
          </a:p>
        </p:txBody>
      </p:sp>
      <p:pic>
        <p:nvPicPr>
          <p:cNvPr id="1026" name="Picture 2" descr="C:\Users\PC8\AppData\Local\Microsoft\Windows\Temporary Internet Files\Content.IE5\P6IDC1NT\MP90044835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8888" y="1758777"/>
            <a:ext cx="6408712" cy="4572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384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100" dirty="0" err="1">
                <a:solidFill>
                  <a:srgbClr val="F0AD00">
                    <a:satMod val="150000"/>
                  </a:srgbClr>
                </a:solidFill>
              </a:rPr>
              <a:t>Describe</a:t>
            </a:r>
            <a:r>
              <a:rPr lang="cs-CZ" sz="4100" dirty="0">
                <a:solidFill>
                  <a:srgbClr val="F0AD00">
                    <a:satMod val="150000"/>
                  </a:srgbClr>
                </a:solidFill>
              </a:rPr>
              <a:t> </a:t>
            </a:r>
            <a:r>
              <a:rPr lang="cs-CZ" sz="4100" dirty="0" err="1">
                <a:solidFill>
                  <a:srgbClr val="F0AD00">
                    <a:satMod val="150000"/>
                  </a:srgbClr>
                </a:solidFill>
              </a:rPr>
              <a:t>the</a:t>
            </a:r>
            <a:r>
              <a:rPr lang="cs-CZ" sz="4100" dirty="0">
                <a:solidFill>
                  <a:srgbClr val="F0AD00">
                    <a:satMod val="150000"/>
                  </a:srgbClr>
                </a:solidFill>
              </a:rPr>
              <a:t> </a:t>
            </a:r>
            <a:r>
              <a:rPr lang="cs-CZ" sz="4100" dirty="0" err="1" smtClean="0">
                <a:solidFill>
                  <a:srgbClr val="F0AD00">
                    <a:satMod val="150000"/>
                  </a:srgbClr>
                </a:solidFill>
              </a:rPr>
              <a:t>picture</a:t>
            </a:r>
            <a:r>
              <a:rPr lang="cs-CZ" sz="4100" dirty="0" smtClean="0">
                <a:solidFill>
                  <a:srgbClr val="F0AD00">
                    <a:satMod val="150000"/>
                  </a:srgbClr>
                </a:solidFill>
              </a:rPr>
              <a:t> </a:t>
            </a:r>
            <a:r>
              <a:rPr lang="cs-CZ" sz="4100" dirty="0" err="1">
                <a:solidFill>
                  <a:srgbClr val="F0AD00">
                    <a:satMod val="150000"/>
                  </a:srgbClr>
                </a:solidFill>
              </a:rPr>
              <a:t>using</a:t>
            </a:r>
            <a:r>
              <a:rPr lang="cs-CZ" sz="4100" dirty="0">
                <a:solidFill>
                  <a:srgbClr val="F0AD00">
                    <a:satMod val="150000"/>
                  </a:srgbClr>
                </a:solidFill>
              </a:rPr>
              <a:t> </a:t>
            </a:r>
            <a:r>
              <a:rPr lang="cs-CZ" sz="4100" dirty="0" err="1">
                <a:solidFill>
                  <a:srgbClr val="F0AD00">
                    <a:satMod val="150000"/>
                  </a:srgbClr>
                </a:solidFill>
              </a:rPr>
              <a:t>the</a:t>
            </a:r>
            <a:r>
              <a:rPr lang="cs-CZ" sz="4100" dirty="0">
                <a:solidFill>
                  <a:srgbClr val="F0AD00">
                    <a:satMod val="150000"/>
                  </a:srgbClr>
                </a:solidFill>
              </a:rPr>
              <a:t> </a:t>
            </a:r>
            <a:r>
              <a:rPr lang="cs-CZ" sz="4100" dirty="0" err="1">
                <a:solidFill>
                  <a:srgbClr val="F0AD00">
                    <a:satMod val="150000"/>
                  </a:srgbClr>
                </a:solidFill>
              </a:rPr>
              <a:t>prepositions</a:t>
            </a:r>
            <a:r>
              <a:rPr lang="cs-CZ" sz="4100" dirty="0">
                <a:solidFill>
                  <a:srgbClr val="F0AD00">
                    <a:satMod val="150000"/>
                  </a:srgbClr>
                </a:solidFill>
              </a:rPr>
              <a:t> </a:t>
            </a:r>
            <a:r>
              <a:rPr lang="cs-CZ" sz="4100" dirty="0" err="1">
                <a:solidFill>
                  <a:srgbClr val="F0AD00">
                    <a:satMod val="150000"/>
                  </a:srgbClr>
                </a:solidFill>
              </a:rPr>
              <a:t>of</a:t>
            </a:r>
            <a:r>
              <a:rPr lang="cs-CZ" sz="4100" dirty="0">
                <a:solidFill>
                  <a:srgbClr val="F0AD00">
                    <a:satMod val="150000"/>
                  </a:srgbClr>
                </a:solidFill>
              </a:rPr>
              <a:t> place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774825"/>
            <a:ext cx="6048671" cy="4625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73913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RESOURCES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Slide</a:t>
            </a:r>
            <a:r>
              <a:rPr lang="cs-CZ" dirty="0" smtClean="0"/>
              <a:t> 3 – </a:t>
            </a:r>
            <a:r>
              <a:rPr lang="cs-CZ" dirty="0" smtClean="0"/>
              <a:t>10 </a:t>
            </a:r>
            <a:r>
              <a:rPr lang="cs-CZ" dirty="0" smtClean="0"/>
              <a:t>Vlastní tvorba</a:t>
            </a:r>
          </a:p>
          <a:p>
            <a:r>
              <a:rPr lang="cs-CZ" dirty="0" smtClean="0"/>
              <a:t>Zdroj obrázků</a:t>
            </a:r>
            <a:r>
              <a:rPr lang="cs-CZ" smtClean="0"/>
              <a:t>: </a:t>
            </a:r>
            <a:r>
              <a:rPr lang="cs-CZ" smtClean="0">
                <a:hlinkClick r:id="rId2"/>
              </a:rPr>
              <a:t>www.office.</a:t>
            </a:r>
            <a:r>
              <a:rPr lang="cs-CZ" smtClean="0">
                <a:hlinkClick r:id="rId2"/>
              </a:rPr>
              <a:t>microsoft.</a:t>
            </a:r>
            <a:r>
              <a:rPr lang="cs-CZ" smtClean="0">
                <a:hlinkClick r:id="rId2"/>
              </a:rPr>
              <a:t>com</a:t>
            </a:r>
            <a:endParaRPr lang="cs-CZ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822940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28</TotalTime>
  <Words>479</Words>
  <Application>Microsoft Office PowerPoint</Application>
  <PresentationFormat>Předvádění na obrazovce (4:3)</PresentationFormat>
  <Paragraphs>65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Modul</vt:lpstr>
      <vt:lpstr>Prezentace aplikace PowerPoint</vt:lpstr>
      <vt:lpstr>Prezentace aplikace PowerPoint</vt:lpstr>
      <vt:lpstr>PREPOSITIONS</vt:lpstr>
      <vt:lpstr>Complete the correct prepositions</vt:lpstr>
      <vt:lpstr>Complete the correct prepositions</vt:lpstr>
      <vt:lpstr>Complete the correct prepositions</vt:lpstr>
      <vt:lpstr>Correct the prepositions.</vt:lpstr>
      <vt:lpstr>Correct the prepositions - solution</vt:lpstr>
      <vt:lpstr>Describe the picture using the prepositions</vt:lpstr>
      <vt:lpstr>Describe the picture using the prepositions of place</vt:lpstr>
      <vt:lpstr>RESOURCES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PC8</dc:creator>
  <cp:lastModifiedBy>PC8</cp:lastModifiedBy>
  <cp:revision>5</cp:revision>
  <dcterms:created xsi:type="dcterms:W3CDTF">2013-11-03T12:48:29Z</dcterms:created>
  <dcterms:modified xsi:type="dcterms:W3CDTF">2013-11-10T20:40:49Z</dcterms:modified>
</cp:coreProperties>
</file>