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69" r:id="rId3"/>
    <p:sldId id="258" r:id="rId4"/>
    <p:sldId id="259" r:id="rId5"/>
    <p:sldId id="260" r:id="rId6"/>
    <p:sldId id="263" r:id="rId7"/>
    <p:sldId id="262" r:id="rId8"/>
    <p:sldId id="261" r:id="rId9"/>
    <p:sldId id="265" r:id="rId10"/>
    <p:sldId id="266" r:id="rId11"/>
    <p:sldId id="267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62" autoAdjust="0"/>
    <p:restoredTop sz="94660"/>
  </p:normalViewPr>
  <p:slideViewPr>
    <p:cSldViewPr>
      <p:cViewPr varScale="1">
        <p:scale>
          <a:sx n="66" d="100"/>
          <a:sy n="66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F5215-EB34-4AF9-93B8-E935373BDBF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3FA98-8B99-4D07-B61D-0AD38E4FCE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15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kruhu je zobrazena část,</a:t>
            </a:r>
            <a:r>
              <a:rPr lang="cs-CZ" baseline="0" dirty="0" smtClean="0"/>
              <a:t> která ukazuje umístění ve vozidle na nápravě i s regulátorem světlé výšky.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3FA98-8B99-4D07-B61D-0AD38E4FCE4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183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Velký důraz je kladen na brzdy, pérování je až podružná část.</a:t>
            </a:r>
            <a:r>
              <a:rPr lang="cs-CZ" baseline="0" dirty="0" smtClean="0"/>
              <a:t> Pro ovládání vozidla a nouzový dojezd je zapotřebí mít funkční brzdy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F3FA98-8B99-4D07-B61D-0AD38E4FCE4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956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ADD5AC7-28D1-474C-80C3-A70D49B48591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BF38C5-7FAC-45DA-91BE-5D3309DF1C9C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609902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VY_32_INOVACE_12_A_07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Konstrukce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Pneumatické pérování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900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6697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cs-CZ" sz="3600" dirty="0"/>
              <a:t>Pneumatické pérování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Požadavky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udržet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konstantní výšku vozu při jakémkoliv zatížení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řídit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zvedání náprav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řídit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přenos zatížení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Pracovní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 tlak: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Pohybuje se okolo 10 Barů.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9111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cs-CZ" sz="3600" dirty="0"/>
              <a:t>Pneumatické pérování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Druhy: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vlnovcové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pneumatické pružiny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membránové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pružiny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478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VLNOVCOVÁ PRUŽINA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složena ze dvou nebo tří vlnovců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vlnovce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mají kruhový nebo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obdélníkový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tvar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mezi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nimi jsou ocelové kroužky 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309" y="3668025"/>
            <a:ext cx="2282739" cy="2272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22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Umístění na vozidle: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Mezi nápravou a karosérií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40968"/>
            <a:ext cx="3492599" cy="2692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19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cs-CZ" sz="3600" dirty="0"/>
              <a:t>Pneumatické pérování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MEMBRÁNOVÁ PRUŽINA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této pružiny se místo vlnovců používají ocelová tělesa, která mají funkci pístu a válce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2543175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104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Umístění na vozidle: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2071688"/>
            <a:ext cx="2866430" cy="3418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92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cs-CZ" sz="3600" dirty="0"/>
              <a:t>Pneumatické pérování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Zapojení ve </a:t>
            </a:r>
            <a:r>
              <a:rPr lang="cs-CZ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vzduchotlaké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 soustavě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93014"/>
            <a:ext cx="64579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88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Zástavba v MV jednotlivých el.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č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ástí pérování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 nezbytné, aby si každý prostudoval jednotlivé rozdíly u každého z vozidel a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blížeji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se s nimi seznámil.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72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5920"/>
            <a:ext cx="8640960" cy="5357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01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Pneumatické </a:t>
            </a:r>
            <a:r>
              <a:rPr lang="cs-CZ" sz="3600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Použitá literatura:</a:t>
            </a:r>
          </a:p>
          <a:p>
            <a:pPr marL="0" indent="0">
              <a:buNone/>
            </a:pPr>
            <a:r>
              <a:rPr lang="cs-CZ" dirty="0" smtClean="0"/>
              <a:t>Karel HOREJŠ, Vladimír MOTEJL a kol., </a:t>
            </a:r>
            <a:r>
              <a:rPr lang="cs-CZ" i="1" dirty="0" smtClean="0"/>
              <a:t>PŘÍRUČKA PRO ŘIDIČE A OPRAVÁŘE AUTOMOBILŮ</a:t>
            </a:r>
            <a:r>
              <a:rPr lang="cs-CZ" dirty="0" smtClean="0"/>
              <a:t>, ISBN: 978-80-85763-42-3, 4. vyd.  Brno 2008</a:t>
            </a:r>
          </a:p>
          <a:p>
            <a:pPr marL="0" indent="0">
              <a:buNone/>
            </a:pPr>
            <a:r>
              <a:rPr lang="cs-CZ" dirty="0"/>
              <a:t>Jan Z., Ždánský B., </a:t>
            </a:r>
            <a:r>
              <a:rPr lang="cs-CZ" dirty="0" err="1"/>
              <a:t>Čupera</a:t>
            </a:r>
            <a:r>
              <a:rPr lang="cs-CZ"/>
              <a:t> J., Automobily 1 Podvozky,  ISBN:978-8087143-11-7, 2.Vyd., Brno 2009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170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2148</TotalTime>
  <Words>321</Words>
  <Application>Microsoft Office PowerPoint</Application>
  <PresentationFormat>Předvádění na obrazovce (4:3)</PresentationFormat>
  <Paragraphs>56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Prezentace aplikace PowerPoint</vt:lpstr>
      <vt:lpstr>Prezentace aplikace PowerPoint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PC4</dc:creator>
  <cp:lastModifiedBy>NEPOKOJ Lukáš</cp:lastModifiedBy>
  <cp:revision>16</cp:revision>
  <dcterms:created xsi:type="dcterms:W3CDTF">2013-05-16T19:12:42Z</dcterms:created>
  <dcterms:modified xsi:type="dcterms:W3CDTF">2013-10-12T09:08:27Z</dcterms:modified>
</cp:coreProperties>
</file>