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0" r:id="rId1"/>
  </p:sldMasterIdLst>
  <p:sldIdLst>
    <p:sldId id="258" r:id="rId2"/>
    <p:sldId id="270" r:id="rId3"/>
    <p:sldId id="256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71" r:id="rId14"/>
    <p:sldId id="269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C410786A-71B6-47A9-916C-E0743AF3EF3B}" type="datetimeFigureOut">
              <a:rPr lang="cs-CZ" smtClean="0"/>
              <a:t>10.11.2013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0931937C-9647-4D12-B700-2AA43790DE67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10786A-71B6-47A9-916C-E0743AF3EF3B}" type="datetimeFigureOut">
              <a:rPr lang="cs-CZ" smtClean="0"/>
              <a:t>10.11.2013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0931937C-9647-4D12-B700-2AA43790DE67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Obdélník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10786A-71B6-47A9-916C-E0743AF3EF3B}" type="datetimeFigureOut">
              <a:rPr lang="cs-CZ" smtClean="0"/>
              <a:t>10.11.2013</a:t>
            </a:fld>
            <a:endParaRPr lang="cs-CZ"/>
          </a:p>
        </p:txBody>
      </p:sp>
      <p:sp>
        <p:nvSpPr>
          <p:cNvPr id="13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0931937C-9647-4D12-B700-2AA43790DE67}" type="slidenum">
              <a:rPr lang="cs-CZ" smtClean="0"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C410786A-71B6-47A9-916C-E0743AF3EF3B}" type="datetimeFigureOut">
              <a:rPr lang="cs-CZ" smtClean="0"/>
              <a:t>10.11.2013</a:t>
            </a:fld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0931937C-9647-4D12-B700-2AA43790DE67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C410786A-71B6-47A9-916C-E0743AF3EF3B}" type="datetimeFigureOut">
              <a:rPr lang="cs-CZ" smtClean="0"/>
              <a:t>10.11.2013</a:t>
            </a:fld>
            <a:endParaRPr lang="cs-CZ"/>
          </a:p>
        </p:txBody>
      </p:sp>
      <p:sp>
        <p:nvSpPr>
          <p:cNvPr id="12" name="Zástupný symbol pro číslo snímku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0931937C-9647-4D12-B700-2AA43790DE67}" type="slidenum">
              <a:rPr lang="cs-CZ" smtClean="0"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cs-CZ"/>
          </a:p>
        </p:txBody>
      </p:sp>
      <p:sp>
        <p:nvSpPr>
          <p:cNvPr id="16" name="Zástupný symbol pro text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5" name="Zástupný symbol pro text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10786A-71B6-47A9-916C-E0743AF3EF3B}" type="datetimeFigureOut">
              <a:rPr lang="cs-CZ" smtClean="0"/>
              <a:t>10.11.2013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0931937C-9647-4D12-B700-2AA43790DE6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10786A-71B6-47A9-916C-E0743AF3EF3B}" type="datetimeFigureOut">
              <a:rPr lang="cs-CZ" smtClean="0"/>
              <a:t>10.11.2013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0931937C-9647-4D12-B700-2AA43790DE6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10786A-71B6-47A9-916C-E0743AF3EF3B}" type="datetimeFigureOut">
              <a:rPr lang="cs-CZ" smtClean="0"/>
              <a:t>10.11.2013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0931937C-9647-4D12-B700-2AA43790DE67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Obdélník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1" name="Obdélník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C410786A-71B6-47A9-916C-E0743AF3EF3B}" type="datetimeFigureOut">
              <a:rPr lang="cs-CZ" smtClean="0"/>
              <a:t>10.11.2013</a:t>
            </a:fld>
            <a:endParaRPr lang="cs-CZ"/>
          </a:p>
        </p:txBody>
      </p:sp>
      <p:sp>
        <p:nvSpPr>
          <p:cNvPr id="13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0931937C-9647-4D12-B700-2AA43790DE67}" type="slidenum">
              <a:rPr lang="cs-CZ" smtClean="0"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10786A-71B6-47A9-916C-E0743AF3EF3B}" type="datetimeFigureOut">
              <a:rPr lang="cs-CZ" smtClean="0"/>
              <a:t>10.11.2013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31937C-9647-4D12-B700-2AA43790DE6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C410786A-71B6-47A9-916C-E0743AF3EF3B}" type="datetimeFigureOut">
              <a:rPr lang="cs-CZ" smtClean="0"/>
              <a:t>10.11.2013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0931937C-9647-4D12-B700-2AA43790DE67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C410786A-71B6-47A9-916C-E0743AF3EF3B}" type="datetimeFigureOut">
              <a:rPr lang="cs-CZ" smtClean="0"/>
              <a:t>10.11.2013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Obdélník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0931937C-9647-4D12-B700-2AA43790DE67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1" r:id="rId1"/>
    <p:sldLayoutId id="2147483782" r:id="rId2"/>
    <p:sldLayoutId id="2147483783" r:id="rId3"/>
    <p:sldLayoutId id="2147483784" r:id="rId4"/>
    <p:sldLayoutId id="2147483785" r:id="rId5"/>
    <p:sldLayoutId id="2147483786" r:id="rId6"/>
    <p:sldLayoutId id="2147483787" r:id="rId7"/>
    <p:sldLayoutId id="2147483788" r:id="rId8"/>
    <p:sldLayoutId id="2147483789" r:id="rId9"/>
    <p:sldLayoutId id="2147483790" r:id="rId10"/>
    <p:sldLayoutId id="2147483791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6" name="obrázek 1" descr="OPVK_hor_zakladni_logolink_RGB_cz.jpg"/>
          <p:cNvPicPr>
            <a:picLocks noChangeAspect="1" noChangeArrowheads="1"/>
          </p:cNvPicPr>
          <p:nvPr/>
        </p:nvPicPr>
        <p:blipFill>
          <a:blip r:embed="rId2">
            <a:lum bright="10000" contrast="16000"/>
          </a:blip>
          <a:srcRect/>
          <a:stretch>
            <a:fillRect/>
          </a:stretch>
        </p:blipFill>
        <p:spPr bwMode="auto">
          <a:xfrm>
            <a:off x="1331640" y="142874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pic>
        <p:nvPicPr>
          <p:cNvPr id="3" name="Picture 2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37357" y="2276872"/>
            <a:ext cx="6175003" cy="33927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305897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dirty="0"/>
              <a:t>ANOTACE:</a:t>
            </a:r>
          </a:p>
          <a:p>
            <a:pPr marL="0" indent="0">
              <a:buNone/>
            </a:pPr>
            <a:endParaRPr lang="cs-CZ" dirty="0"/>
          </a:p>
          <a:p>
            <a:r>
              <a:rPr lang="cs-CZ" dirty="0"/>
              <a:t>Anotace:</a:t>
            </a:r>
          </a:p>
          <a:p>
            <a:r>
              <a:rPr lang="cs-CZ" dirty="0"/>
              <a:t>Didaktický učební materiál je určen žákům středních škol k zopakování učiva. Prezentace </a:t>
            </a:r>
            <a:r>
              <a:rPr lang="cs-CZ" dirty="0" smtClean="0"/>
              <a:t>se </a:t>
            </a:r>
            <a:r>
              <a:rPr lang="cs-CZ" dirty="0"/>
              <a:t>skládá z přehledu daného učiva a ze cvičení určených k upevnění materiálu.</a:t>
            </a:r>
          </a:p>
          <a:p>
            <a:endParaRPr lang="cs-CZ" dirty="0"/>
          </a:p>
          <a:p>
            <a:r>
              <a:rPr lang="cs-CZ" dirty="0"/>
              <a:t>METODICKÝ POKYN:</a:t>
            </a:r>
          </a:p>
          <a:p>
            <a:r>
              <a:rPr lang="cs-CZ" dirty="0"/>
              <a:t>Očekávaný výstup: pravidla </a:t>
            </a:r>
            <a:r>
              <a:rPr lang="cs-CZ" dirty="0" smtClean="0"/>
              <a:t>tvoření všech podmínkových vět </a:t>
            </a:r>
            <a:r>
              <a:rPr lang="cs-CZ" dirty="0"/>
              <a:t>včetně </a:t>
            </a:r>
            <a:r>
              <a:rPr lang="cs-CZ" dirty="0" smtClean="0"/>
              <a:t>výjimek, na </a:t>
            </a:r>
            <a:r>
              <a:rPr lang="cs-CZ" dirty="0"/>
              <a:t>základě znalosti pravidel schopnost doplnění </a:t>
            </a:r>
            <a:r>
              <a:rPr lang="cs-CZ" dirty="0" smtClean="0"/>
              <a:t>tohoto jevu </a:t>
            </a:r>
            <a:r>
              <a:rPr lang="cs-CZ" dirty="0"/>
              <a:t>do </a:t>
            </a:r>
            <a:r>
              <a:rPr lang="cs-CZ" dirty="0" smtClean="0"/>
              <a:t>textu a jeho užívání v </a:t>
            </a:r>
            <a:r>
              <a:rPr lang="cs-CZ" smtClean="0"/>
              <a:t>mluvené řeči.</a:t>
            </a:r>
            <a:endParaRPr lang="cs-CZ" dirty="0"/>
          </a:p>
          <a:p>
            <a:endParaRPr lang="cs-CZ" dirty="0"/>
          </a:p>
        </p:txBody>
      </p:sp>
      <p:pic>
        <p:nvPicPr>
          <p:cNvPr id="6" name="obrázek 1" descr="OPVK_hor_zakladni_logolink_RGB_cz.jpg"/>
          <p:cNvPicPr>
            <a:picLocks noChangeAspect="1" noChangeArrowheads="1"/>
          </p:cNvPicPr>
          <p:nvPr/>
        </p:nvPicPr>
        <p:blipFill>
          <a:blip r:embed="rId2">
            <a:lum bright="10000" contrast="16000"/>
          </a:blip>
          <a:srcRect/>
          <a:stretch>
            <a:fillRect/>
          </a:stretch>
        </p:blipFill>
        <p:spPr bwMode="auto">
          <a:xfrm>
            <a:off x="1331640" y="142874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</p:spTree>
    <p:extLst>
      <p:ext uri="{BB962C8B-B14F-4D97-AF65-F5344CB8AC3E}">
        <p14:creationId xmlns:p14="http://schemas.microsoft.com/office/powerpoint/2010/main" val="29807865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CONDITIONAL CLAUSES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IF CLAUSES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472948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THE ZERO CONDITIONAL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To express </a:t>
            </a:r>
            <a:r>
              <a:rPr lang="cs-CZ" b="1" dirty="0" err="1" smtClean="0"/>
              <a:t>the</a:t>
            </a:r>
            <a:r>
              <a:rPr lang="cs-CZ" b="1" dirty="0" smtClean="0"/>
              <a:t> </a:t>
            </a:r>
            <a:r>
              <a:rPr lang="cs-CZ" b="1" dirty="0" err="1" smtClean="0"/>
              <a:t>situations</a:t>
            </a:r>
            <a:r>
              <a:rPr lang="cs-CZ" b="1" dirty="0" smtClean="0"/>
              <a:t> </a:t>
            </a:r>
            <a:r>
              <a:rPr lang="cs-CZ" b="1" dirty="0" err="1" smtClean="0"/>
              <a:t>that</a:t>
            </a:r>
            <a:r>
              <a:rPr lang="cs-CZ" b="1" dirty="0" smtClean="0"/>
              <a:t> are </a:t>
            </a:r>
            <a:r>
              <a:rPr lang="cs-CZ" b="1" dirty="0" err="1" smtClean="0"/>
              <a:t>always</a:t>
            </a:r>
            <a:r>
              <a:rPr lang="cs-CZ" b="1" dirty="0" smtClean="0"/>
              <a:t> </a:t>
            </a:r>
            <a:r>
              <a:rPr lang="cs-CZ" b="1" dirty="0" err="1" smtClean="0"/>
              <a:t>true</a:t>
            </a:r>
            <a:endParaRPr lang="cs-CZ" b="1" dirty="0" smtClean="0"/>
          </a:p>
          <a:p>
            <a:r>
              <a:rPr lang="cs-CZ" b="1" dirty="0" err="1" smtClean="0"/>
              <a:t>We</a:t>
            </a:r>
            <a:r>
              <a:rPr lang="cs-CZ" b="1" dirty="0" smtClean="0"/>
              <a:t> use </a:t>
            </a:r>
            <a:r>
              <a:rPr lang="cs-CZ" b="1" dirty="0" err="1" smtClean="0"/>
              <a:t>the</a:t>
            </a:r>
            <a:r>
              <a:rPr lang="cs-CZ" b="1" dirty="0" smtClean="0"/>
              <a:t> </a:t>
            </a:r>
            <a:r>
              <a:rPr lang="cs-CZ" b="1" dirty="0" err="1" smtClean="0"/>
              <a:t>present</a:t>
            </a:r>
            <a:r>
              <a:rPr lang="cs-CZ" b="1" dirty="0" smtClean="0"/>
              <a:t> </a:t>
            </a:r>
            <a:r>
              <a:rPr lang="cs-CZ" b="1" dirty="0" err="1" smtClean="0"/>
              <a:t>simple</a:t>
            </a:r>
            <a:r>
              <a:rPr lang="cs-CZ" b="1" dirty="0" smtClean="0"/>
              <a:t> in </a:t>
            </a:r>
            <a:r>
              <a:rPr lang="cs-CZ" b="1" dirty="0" err="1" smtClean="0"/>
              <a:t>the</a:t>
            </a:r>
            <a:r>
              <a:rPr lang="cs-CZ" b="1" dirty="0" smtClean="0"/>
              <a:t> </a:t>
            </a:r>
            <a:r>
              <a:rPr lang="cs-CZ" b="1" dirty="0" err="1" smtClean="0"/>
              <a:t>both</a:t>
            </a:r>
            <a:r>
              <a:rPr lang="cs-CZ" b="1" dirty="0" smtClean="0"/>
              <a:t> </a:t>
            </a:r>
            <a:r>
              <a:rPr lang="cs-CZ" b="1" dirty="0" err="1" smtClean="0"/>
              <a:t>sentences</a:t>
            </a:r>
            <a:r>
              <a:rPr lang="cs-CZ" b="1" dirty="0"/>
              <a:t> </a:t>
            </a:r>
            <a:r>
              <a:rPr lang="cs-CZ" b="1" dirty="0" smtClean="0"/>
              <a:t>(</a:t>
            </a:r>
            <a:r>
              <a:rPr lang="cs-CZ" b="1" dirty="0" err="1" smtClean="0"/>
              <a:t>if</a:t>
            </a:r>
            <a:r>
              <a:rPr lang="cs-CZ" b="1" dirty="0" smtClean="0"/>
              <a:t> </a:t>
            </a:r>
            <a:r>
              <a:rPr lang="cs-CZ" b="1" dirty="0" err="1" smtClean="0"/>
              <a:t>clause</a:t>
            </a:r>
            <a:r>
              <a:rPr lang="cs-CZ" b="1" dirty="0" smtClean="0"/>
              <a:t>, </a:t>
            </a:r>
            <a:r>
              <a:rPr lang="cs-CZ" b="1" dirty="0" err="1" smtClean="0"/>
              <a:t>main</a:t>
            </a:r>
            <a:r>
              <a:rPr lang="cs-CZ" b="1" dirty="0" smtClean="0"/>
              <a:t> </a:t>
            </a:r>
            <a:r>
              <a:rPr lang="cs-CZ" b="1" dirty="0" err="1" smtClean="0"/>
              <a:t>clause</a:t>
            </a:r>
            <a:r>
              <a:rPr lang="cs-CZ" b="1" dirty="0" smtClean="0"/>
              <a:t>) – </a:t>
            </a:r>
            <a:r>
              <a:rPr lang="cs-CZ" dirty="0" err="1" smtClean="0">
                <a:solidFill>
                  <a:schemeClr val="accent1">
                    <a:lumMod val="75000"/>
                  </a:schemeClr>
                </a:solidFill>
              </a:rPr>
              <a:t>If</a:t>
            </a:r>
            <a:r>
              <a:rPr lang="cs-CZ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+ </a:t>
            </a:r>
            <a:r>
              <a:rPr lang="cs-CZ" dirty="0" err="1" smtClean="0">
                <a:solidFill>
                  <a:schemeClr val="accent1">
                    <a:lumMod val="75000"/>
                  </a:schemeClr>
                </a:solidFill>
              </a:rPr>
              <a:t>present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accent1">
                    <a:lumMod val="75000"/>
                  </a:schemeClr>
                </a:solidFill>
              </a:rPr>
              <a:t>simple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, </a:t>
            </a:r>
            <a:r>
              <a:rPr lang="cs-CZ" dirty="0" err="1" smtClean="0">
                <a:solidFill>
                  <a:schemeClr val="accent1">
                    <a:lumMod val="75000"/>
                  </a:schemeClr>
                </a:solidFill>
              </a:rPr>
              <a:t>present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accent1">
                    <a:lumMod val="75000"/>
                  </a:schemeClr>
                </a:solidFill>
              </a:rPr>
              <a:t>simple</a:t>
            </a:r>
            <a:endParaRPr lang="cs-CZ" dirty="0" smtClean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cs-CZ" dirty="0" err="1" smtClean="0"/>
              <a:t>If</a:t>
            </a:r>
            <a:r>
              <a:rPr lang="cs-CZ" dirty="0" smtClean="0"/>
              <a:t> </a:t>
            </a: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chemeClr val="accent1">
                    <a:lumMod val="75000"/>
                  </a:schemeClr>
                </a:solidFill>
              </a:rPr>
              <a:t>rains</a:t>
            </a:r>
            <a:r>
              <a:rPr lang="cs-CZ" dirty="0" smtClean="0"/>
              <a:t> </a:t>
            </a:r>
            <a:r>
              <a:rPr lang="cs-CZ" dirty="0" err="1" smtClean="0"/>
              <a:t>tomorrow</a:t>
            </a:r>
            <a:r>
              <a:rPr lang="cs-CZ" dirty="0" smtClean="0"/>
              <a:t>, I </a:t>
            </a:r>
            <a:r>
              <a:rPr lang="cs-CZ" dirty="0" err="1" smtClean="0">
                <a:solidFill>
                  <a:schemeClr val="accent1">
                    <a:lumMod val="75000"/>
                  </a:schemeClr>
                </a:solidFill>
              </a:rPr>
              <a:t>take</a:t>
            </a:r>
            <a:r>
              <a:rPr lang="cs-CZ" dirty="0" smtClean="0"/>
              <a:t> </a:t>
            </a:r>
            <a:r>
              <a:rPr lang="cs-CZ" dirty="0" err="1" smtClean="0"/>
              <a:t>an</a:t>
            </a:r>
            <a:r>
              <a:rPr lang="cs-CZ" dirty="0" smtClean="0"/>
              <a:t> </a:t>
            </a:r>
            <a:r>
              <a:rPr lang="cs-CZ" dirty="0" err="1" smtClean="0"/>
              <a:t>umbrella</a:t>
            </a:r>
            <a:r>
              <a:rPr lang="cs-CZ" dirty="0" smtClean="0"/>
              <a:t>. (</a:t>
            </a:r>
            <a:r>
              <a:rPr lang="cs-CZ" dirty="0" err="1" smtClean="0"/>
              <a:t>we</a:t>
            </a:r>
            <a:r>
              <a:rPr lang="cs-CZ" dirty="0" smtClean="0"/>
              <a:t> </a:t>
            </a:r>
            <a:r>
              <a:rPr lang="cs-CZ" dirty="0" err="1" smtClean="0"/>
              <a:t>can</a:t>
            </a:r>
            <a:r>
              <a:rPr lang="cs-CZ" dirty="0" smtClean="0"/>
              <a:t> </a:t>
            </a:r>
            <a:r>
              <a:rPr lang="cs-CZ" dirty="0" err="1" smtClean="0"/>
              <a:t>change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position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sentences</a:t>
            </a:r>
            <a:r>
              <a:rPr lang="cs-CZ" dirty="0" smtClean="0"/>
              <a:t>: I </a:t>
            </a:r>
            <a:r>
              <a:rPr lang="cs-CZ" dirty="0" err="1" smtClean="0">
                <a:solidFill>
                  <a:schemeClr val="accent1">
                    <a:lumMod val="75000"/>
                  </a:schemeClr>
                </a:solidFill>
              </a:rPr>
              <a:t>take</a:t>
            </a:r>
            <a:r>
              <a:rPr lang="cs-CZ" dirty="0" smtClean="0"/>
              <a:t> </a:t>
            </a:r>
            <a:r>
              <a:rPr lang="cs-CZ" dirty="0" err="1" smtClean="0"/>
              <a:t>an</a:t>
            </a:r>
            <a:r>
              <a:rPr lang="cs-CZ" dirty="0" smtClean="0"/>
              <a:t> </a:t>
            </a:r>
            <a:r>
              <a:rPr lang="cs-CZ" dirty="0" err="1" smtClean="0"/>
              <a:t>umbrella</a:t>
            </a:r>
            <a:r>
              <a:rPr lang="cs-CZ" dirty="0" smtClean="0"/>
              <a:t> </a:t>
            </a:r>
            <a:r>
              <a:rPr lang="cs-CZ" dirty="0" err="1" smtClean="0"/>
              <a:t>if</a:t>
            </a:r>
            <a:r>
              <a:rPr lang="cs-CZ" dirty="0" smtClean="0"/>
              <a:t> </a:t>
            </a: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chemeClr val="accent1">
                    <a:lumMod val="75000"/>
                  </a:schemeClr>
                </a:solidFill>
              </a:rPr>
              <a:t>rains</a:t>
            </a:r>
            <a:r>
              <a:rPr lang="cs-CZ" dirty="0" smtClean="0"/>
              <a:t>.)</a:t>
            </a:r>
          </a:p>
          <a:p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chemeClr val="accent1">
                    <a:lumMod val="75000"/>
                  </a:schemeClr>
                </a:solidFill>
              </a:rPr>
              <a:t>have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 to study </a:t>
            </a:r>
            <a:r>
              <a:rPr lang="cs-CZ" dirty="0" smtClean="0"/>
              <a:t>hard </a:t>
            </a:r>
            <a:r>
              <a:rPr lang="cs-CZ" dirty="0" err="1" smtClean="0"/>
              <a:t>if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chemeClr val="accent1">
                    <a:lumMod val="75000"/>
                  </a:schemeClr>
                </a:solidFill>
              </a:rPr>
              <a:t>want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 to </a:t>
            </a:r>
            <a:r>
              <a:rPr lang="cs-CZ" dirty="0" err="1" smtClean="0">
                <a:solidFill>
                  <a:schemeClr val="accent1">
                    <a:lumMod val="75000"/>
                  </a:schemeClr>
                </a:solidFill>
              </a:rPr>
              <a:t>have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dirty="0" err="1" smtClean="0"/>
              <a:t>good</a:t>
            </a:r>
            <a:r>
              <a:rPr lang="cs-CZ" dirty="0" smtClean="0"/>
              <a:t> </a:t>
            </a:r>
            <a:r>
              <a:rPr lang="cs-CZ" dirty="0" err="1" smtClean="0"/>
              <a:t>marks</a:t>
            </a:r>
            <a:r>
              <a:rPr lang="cs-CZ" dirty="0" smtClean="0"/>
              <a:t>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520325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THE FIRST CONDITIONAL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cs-CZ" b="1" dirty="0" smtClean="0"/>
              <a:t>To express a </a:t>
            </a:r>
            <a:r>
              <a:rPr lang="cs-CZ" b="1" dirty="0" err="1" smtClean="0"/>
              <a:t>possible</a:t>
            </a:r>
            <a:r>
              <a:rPr lang="cs-CZ" b="1" dirty="0" smtClean="0"/>
              <a:t> </a:t>
            </a:r>
            <a:r>
              <a:rPr lang="cs-CZ" b="1" dirty="0" err="1" smtClean="0"/>
              <a:t>situation</a:t>
            </a:r>
            <a:r>
              <a:rPr lang="cs-CZ" b="1" dirty="0" smtClean="0"/>
              <a:t> </a:t>
            </a:r>
            <a:r>
              <a:rPr lang="cs-CZ" b="1" dirty="0" err="1" smtClean="0"/>
              <a:t>that</a:t>
            </a:r>
            <a:r>
              <a:rPr lang="cs-CZ" b="1" dirty="0" smtClean="0"/>
              <a:t> </a:t>
            </a:r>
            <a:r>
              <a:rPr lang="cs-CZ" b="1" dirty="0" err="1" smtClean="0"/>
              <a:t>can</a:t>
            </a:r>
            <a:r>
              <a:rPr lang="cs-CZ" b="1" dirty="0" smtClean="0"/>
              <a:t> </a:t>
            </a:r>
            <a:r>
              <a:rPr lang="cs-CZ" b="1" dirty="0" err="1" smtClean="0"/>
              <a:t>happen</a:t>
            </a:r>
            <a:r>
              <a:rPr lang="cs-CZ" b="1" dirty="0" smtClean="0"/>
              <a:t> </a:t>
            </a:r>
            <a:r>
              <a:rPr lang="cs-CZ" b="1" dirty="0" err="1" smtClean="0"/>
              <a:t>at</a:t>
            </a:r>
            <a:r>
              <a:rPr lang="cs-CZ" b="1" dirty="0" smtClean="0"/>
              <a:t> </a:t>
            </a:r>
            <a:r>
              <a:rPr lang="cs-CZ" b="1" dirty="0" err="1" smtClean="0"/>
              <a:t>present</a:t>
            </a:r>
            <a:r>
              <a:rPr lang="cs-CZ" b="1" dirty="0" smtClean="0"/>
              <a:t> </a:t>
            </a:r>
            <a:r>
              <a:rPr lang="cs-CZ" b="1" dirty="0" err="1" smtClean="0"/>
              <a:t>or</a:t>
            </a:r>
            <a:r>
              <a:rPr lang="cs-CZ" b="1" dirty="0" smtClean="0"/>
              <a:t> in </a:t>
            </a:r>
            <a:r>
              <a:rPr lang="cs-CZ" b="1" dirty="0" err="1" smtClean="0"/>
              <a:t>future</a:t>
            </a:r>
            <a:r>
              <a:rPr lang="cs-CZ" b="1" dirty="0" smtClean="0"/>
              <a:t>.</a:t>
            </a:r>
          </a:p>
          <a:p>
            <a:r>
              <a:rPr lang="cs-CZ" b="1" dirty="0" err="1" smtClean="0"/>
              <a:t>We</a:t>
            </a:r>
            <a:r>
              <a:rPr lang="cs-CZ" b="1" dirty="0" smtClean="0"/>
              <a:t> use </a:t>
            </a:r>
            <a:r>
              <a:rPr lang="cs-CZ" b="1" dirty="0" err="1" smtClean="0"/>
              <a:t>the</a:t>
            </a:r>
            <a:r>
              <a:rPr lang="cs-CZ" b="1" dirty="0" smtClean="0"/>
              <a:t> </a:t>
            </a:r>
            <a:r>
              <a:rPr lang="cs-CZ" b="1" dirty="0" err="1" smtClean="0"/>
              <a:t>present</a:t>
            </a:r>
            <a:r>
              <a:rPr lang="cs-CZ" b="1" dirty="0" smtClean="0"/>
              <a:t> </a:t>
            </a:r>
            <a:r>
              <a:rPr lang="cs-CZ" b="1" dirty="0" err="1" smtClean="0"/>
              <a:t>simple</a:t>
            </a:r>
            <a:r>
              <a:rPr lang="cs-CZ" b="1" dirty="0" smtClean="0"/>
              <a:t> in </a:t>
            </a:r>
            <a:r>
              <a:rPr lang="cs-CZ" b="1" dirty="0" err="1" smtClean="0"/>
              <a:t>the</a:t>
            </a:r>
            <a:r>
              <a:rPr lang="cs-CZ" b="1" dirty="0" smtClean="0"/>
              <a:t> </a:t>
            </a:r>
            <a:r>
              <a:rPr lang="cs-CZ" b="1" dirty="0" err="1"/>
              <a:t>i</a:t>
            </a:r>
            <a:r>
              <a:rPr lang="cs-CZ" b="1" dirty="0" err="1" smtClean="0"/>
              <a:t>f</a:t>
            </a:r>
            <a:r>
              <a:rPr lang="cs-CZ" b="1" dirty="0" smtClean="0"/>
              <a:t> </a:t>
            </a:r>
            <a:r>
              <a:rPr lang="cs-CZ" b="1" dirty="0" err="1" smtClean="0"/>
              <a:t>clause</a:t>
            </a:r>
            <a:r>
              <a:rPr lang="cs-CZ" b="1" dirty="0"/>
              <a:t> </a:t>
            </a:r>
            <a:r>
              <a:rPr lang="cs-CZ" b="1" dirty="0" smtClean="0"/>
              <a:t>and </a:t>
            </a:r>
            <a:r>
              <a:rPr lang="cs-CZ" b="1" dirty="0" err="1" smtClean="0"/>
              <a:t>will</a:t>
            </a:r>
            <a:r>
              <a:rPr lang="cs-CZ" b="1" dirty="0" smtClean="0"/>
              <a:t> in </a:t>
            </a:r>
            <a:r>
              <a:rPr lang="cs-CZ" b="1" dirty="0" err="1" smtClean="0"/>
              <a:t>the</a:t>
            </a:r>
            <a:r>
              <a:rPr lang="cs-CZ" b="1" dirty="0" smtClean="0"/>
              <a:t> </a:t>
            </a:r>
            <a:r>
              <a:rPr lang="cs-CZ" b="1" dirty="0" err="1" smtClean="0"/>
              <a:t>main</a:t>
            </a:r>
            <a:r>
              <a:rPr lang="cs-CZ" b="1" dirty="0" smtClean="0"/>
              <a:t> </a:t>
            </a:r>
            <a:r>
              <a:rPr lang="cs-CZ" b="1" dirty="0" err="1" smtClean="0"/>
              <a:t>clause</a:t>
            </a:r>
            <a:r>
              <a:rPr lang="cs-CZ" b="1" dirty="0" smtClean="0"/>
              <a:t> - </a:t>
            </a:r>
            <a:r>
              <a:rPr lang="cs-CZ" dirty="0" err="1" smtClean="0">
                <a:solidFill>
                  <a:schemeClr val="accent1">
                    <a:lumMod val="75000"/>
                  </a:schemeClr>
                </a:solidFill>
              </a:rPr>
              <a:t>If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 + </a:t>
            </a:r>
            <a:r>
              <a:rPr lang="cs-CZ" dirty="0" err="1" smtClean="0">
                <a:solidFill>
                  <a:schemeClr val="accent1">
                    <a:lumMod val="75000"/>
                  </a:schemeClr>
                </a:solidFill>
              </a:rPr>
              <a:t>present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accent1">
                    <a:lumMod val="75000"/>
                  </a:schemeClr>
                </a:solidFill>
              </a:rPr>
              <a:t>simple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, </a:t>
            </a:r>
            <a:r>
              <a:rPr lang="cs-CZ" dirty="0" err="1" smtClean="0">
                <a:solidFill>
                  <a:schemeClr val="accent1">
                    <a:lumMod val="75000"/>
                  </a:schemeClr>
                </a:solidFill>
              </a:rPr>
              <a:t>will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/</a:t>
            </a:r>
            <a:r>
              <a:rPr lang="cs-CZ" dirty="0" err="1" smtClean="0">
                <a:solidFill>
                  <a:schemeClr val="accent1">
                    <a:lumMod val="75000"/>
                  </a:schemeClr>
                </a:solidFill>
              </a:rPr>
              <a:t>won´t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 + infinitive</a:t>
            </a:r>
          </a:p>
          <a:p>
            <a:r>
              <a:rPr lang="cs-CZ" dirty="0" err="1" smtClean="0"/>
              <a:t>If</a:t>
            </a:r>
            <a:r>
              <a:rPr lang="cs-CZ" dirty="0" smtClean="0"/>
              <a:t> I </a:t>
            </a:r>
            <a:r>
              <a:rPr lang="cs-CZ" dirty="0" err="1" smtClean="0">
                <a:solidFill>
                  <a:schemeClr val="accent1">
                    <a:lumMod val="75000"/>
                  </a:schemeClr>
                </a:solidFill>
              </a:rPr>
              <a:t>see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dirty="0" smtClean="0"/>
              <a:t>her, I </a:t>
            </a:r>
            <a:r>
              <a:rPr lang="cs-CZ" dirty="0" err="1" smtClean="0">
                <a:solidFill>
                  <a:schemeClr val="accent1">
                    <a:lumMod val="75000"/>
                  </a:schemeClr>
                </a:solidFill>
              </a:rPr>
              <a:t>will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 call </a:t>
            </a:r>
            <a:r>
              <a:rPr lang="cs-CZ" dirty="0" err="1" smtClean="0"/>
              <a:t>you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If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accent1">
                    <a:lumMod val="75000"/>
                  </a:schemeClr>
                </a:solidFill>
              </a:rPr>
              <a:t>don´t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accent1">
                    <a:lumMod val="75000"/>
                  </a:schemeClr>
                </a:solidFill>
              </a:rPr>
              <a:t>find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job</a:t>
            </a:r>
            <a:r>
              <a:rPr lang="cs-CZ" dirty="0" smtClean="0"/>
              <a:t>, </a:t>
            </a:r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chemeClr val="accent1">
                    <a:lumMod val="75000"/>
                  </a:schemeClr>
                </a:solidFill>
              </a:rPr>
              <a:t>will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dirty="0" err="1" smtClean="0"/>
              <a:t>you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 do?</a:t>
            </a:r>
          </a:p>
          <a:p>
            <a:r>
              <a:rPr lang="cs-CZ" dirty="0" smtClean="0"/>
              <a:t>I </a:t>
            </a:r>
            <a:r>
              <a:rPr lang="cs-CZ" dirty="0" err="1" smtClean="0">
                <a:solidFill>
                  <a:schemeClr val="accent1">
                    <a:lumMod val="75000"/>
                  </a:schemeClr>
                </a:solidFill>
              </a:rPr>
              <a:t>will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accent1">
                    <a:lumMod val="75000"/>
                  </a:schemeClr>
                </a:solidFill>
              </a:rPr>
              <a:t>be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dirty="0" smtClean="0"/>
              <a:t>very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dirty="0" smtClean="0"/>
              <a:t>happy </a:t>
            </a:r>
            <a:r>
              <a:rPr lang="cs-CZ" dirty="0" err="1" smtClean="0"/>
              <a:t>if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chemeClr val="accent1">
                    <a:lumMod val="75000"/>
                  </a:schemeClr>
                </a:solidFill>
              </a:rPr>
              <a:t>come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If</a:t>
            </a:r>
            <a:r>
              <a:rPr lang="cs-CZ" dirty="0" smtClean="0"/>
              <a:t> </a:t>
            </a: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chemeClr val="accent1">
                    <a:lumMod val="75000"/>
                  </a:schemeClr>
                </a:solidFill>
              </a:rPr>
              <a:t>rains</a:t>
            </a:r>
            <a:r>
              <a:rPr lang="cs-CZ" dirty="0" smtClean="0"/>
              <a:t>, </a:t>
            </a:r>
            <a:r>
              <a:rPr lang="cs-CZ" dirty="0" err="1" smtClean="0"/>
              <a:t>we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accent1">
                    <a:lumMod val="75000"/>
                  </a:schemeClr>
                </a:solidFill>
              </a:rPr>
              <a:t>won´t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accent1">
                    <a:lumMod val="75000"/>
                  </a:schemeClr>
                </a:solidFill>
              </a:rPr>
              <a:t>have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 a barbecue.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01284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THE SECOND CONDITIONAL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To express </a:t>
            </a:r>
            <a:r>
              <a:rPr lang="cs-CZ" b="1" dirty="0" err="1" smtClean="0"/>
              <a:t>an</a:t>
            </a:r>
            <a:r>
              <a:rPr lang="cs-CZ" b="1" dirty="0" smtClean="0"/>
              <a:t> </a:t>
            </a:r>
            <a:r>
              <a:rPr lang="cs-CZ" b="1" dirty="0" err="1" smtClean="0"/>
              <a:t>unreal</a:t>
            </a:r>
            <a:r>
              <a:rPr lang="cs-CZ" b="1" dirty="0" smtClean="0"/>
              <a:t> </a:t>
            </a:r>
            <a:r>
              <a:rPr lang="cs-CZ" b="1" dirty="0" err="1" smtClean="0"/>
              <a:t>situation</a:t>
            </a:r>
            <a:r>
              <a:rPr lang="cs-CZ" b="1" dirty="0" smtClean="0"/>
              <a:t>. </a:t>
            </a:r>
            <a:r>
              <a:rPr lang="cs-CZ" b="1" dirty="0" err="1" smtClean="0"/>
              <a:t>We</a:t>
            </a:r>
            <a:r>
              <a:rPr lang="cs-CZ" b="1" dirty="0" smtClean="0"/>
              <a:t> </a:t>
            </a:r>
            <a:r>
              <a:rPr lang="cs-CZ" b="1" dirty="0" err="1" smtClean="0"/>
              <a:t>don´t</a:t>
            </a:r>
            <a:r>
              <a:rPr lang="cs-CZ" b="1" dirty="0" smtClean="0"/>
              <a:t> </a:t>
            </a:r>
            <a:r>
              <a:rPr lang="cs-CZ" b="1" dirty="0" err="1" smtClean="0"/>
              <a:t>expect</a:t>
            </a:r>
            <a:r>
              <a:rPr lang="cs-CZ" b="1" dirty="0" smtClean="0"/>
              <a:t> to </a:t>
            </a:r>
            <a:r>
              <a:rPr lang="cs-CZ" b="1" dirty="0" err="1" smtClean="0"/>
              <a:t>happen</a:t>
            </a:r>
            <a:r>
              <a:rPr lang="cs-CZ" b="1" dirty="0" smtClean="0"/>
              <a:t> but </a:t>
            </a:r>
            <a:r>
              <a:rPr lang="cs-CZ" b="1" dirty="0" err="1" smtClean="0"/>
              <a:t>there</a:t>
            </a:r>
            <a:r>
              <a:rPr lang="cs-CZ" b="1" dirty="0" smtClean="0"/>
              <a:t> </a:t>
            </a:r>
            <a:r>
              <a:rPr lang="cs-CZ" b="1" dirty="0" err="1" smtClean="0"/>
              <a:t>is</a:t>
            </a:r>
            <a:r>
              <a:rPr lang="cs-CZ" b="1" dirty="0" smtClean="0"/>
              <a:t> a </a:t>
            </a:r>
            <a:r>
              <a:rPr lang="cs-CZ" b="1" dirty="0" err="1" smtClean="0"/>
              <a:t>theoretical</a:t>
            </a:r>
            <a:r>
              <a:rPr lang="cs-CZ" b="1" dirty="0" smtClean="0"/>
              <a:t> </a:t>
            </a:r>
            <a:r>
              <a:rPr lang="cs-CZ" b="1" dirty="0" err="1" smtClean="0"/>
              <a:t>possibility</a:t>
            </a:r>
            <a:r>
              <a:rPr lang="cs-CZ" b="1" dirty="0" smtClean="0"/>
              <a:t> </a:t>
            </a:r>
            <a:r>
              <a:rPr lang="cs-CZ" b="1" dirty="0" err="1" smtClean="0"/>
              <a:t>that</a:t>
            </a:r>
            <a:r>
              <a:rPr lang="cs-CZ" b="1" dirty="0" smtClean="0"/>
              <a:t> </a:t>
            </a:r>
            <a:r>
              <a:rPr lang="cs-CZ" b="1" dirty="0" err="1" smtClean="0"/>
              <a:t>it</a:t>
            </a:r>
            <a:r>
              <a:rPr lang="cs-CZ" b="1" dirty="0" smtClean="0"/>
              <a:t> </a:t>
            </a:r>
            <a:r>
              <a:rPr lang="cs-CZ" b="1" dirty="0" err="1" smtClean="0"/>
              <a:t>happens</a:t>
            </a:r>
            <a:r>
              <a:rPr lang="cs-CZ" b="1" dirty="0" smtClean="0"/>
              <a:t>.</a:t>
            </a:r>
          </a:p>
          <a:p>
            <a:r>
              <a:rPr lang="cs-CZ" b="1" dirty="0" err="1" smtClean="0"/>
              <a:t>We</a:t>
            </a:r>
            <a:r>
              <a:rPr lang="cs-CZ" b="1" dirty="0" smtClean="0"/>
              <a:t> use </a:t>
            </a:r>
            <a:r>
              <a:rPr lang="cs-CZ" b="1" dirty="0" err="1" smtClean="0"/>
              <a:t>the</a:t>
            </a:r>
            <a:r>
              <a:rPr lang="cs-CZ" b="1" dirty="0" smtClean="0"/>
              <a:t> past </a:t>
            </a:r>
            <a:r>
              <a:rPr lang="cs-CZ" b="1" dirty="0" err="1" smtClean="0"/>
              <a:t>simple</a:t>
            </a:r>
            <a:r>
              <a:rPr lang="cs-CZ" b="1" dirty="0" smtClean="0"/>
              <a:t> in </a:t>
            </a:r>
            <a:r>
              <a:rPr lang="cs-CZ" b="1" dirty="0" err="1" smtClean="0"/>
              <a:t>the</a:t>
            </a:r>
            <a:r>
              <a:rPr lang="cs-CZ" b="1" dirty="0" smtClean="0"/>
              <a:t> </a:t>
            </a:r>
            <a:r>
              <a:rPr lang="cs-CZ" b="1" dirty="0" err="1" smtClean="0"/>
              <a:t>if</a:t>
            </a:r>
            <a:r>
              <a:rPr lang="cs-CZ" b="1" dirty="0" smtClean="0"/>
              <a:t> </a:t>
            </a:r>
            <a:r>
              <a:rPr lang="cs-CZ" b="1" dirty="0" err="1" smtClean="0"/>
              <a:t>clause</a:t>
            </a:r>
            <a:r>
              <a:rPr lang="cs-CZ" b="1" dirty="0" smtClean="0"/>
              <a:t> and </a:t>
            </a:r>
            <a:r>
              <a:rPr lang="cs-CZ" b="1" dirty="0" err="1" smtClean="0"/>
              <a:t>would</a:t>
            </a:r>
            <a:r>
              <a:rPr lang="cs-CZ" b="1" dirty="0" smtClean="0"/>
              <a:t> in </a:t>
            </a:r>
            <a:r>
              <a:rPr lang="cs-CZ" b="1" dirty="0" err="1" smtClean="0"/>
              <a:t>the</a:t>
            </a:r>
            <a:r>
              <a:rPr lang="cs-CZ" b="1" dirty="0" smtClean="0"/>
              <a:t> </a:t>
            </a:r>
            <a:r>
              <a:rPr lang="cs-CZ" b="1" dirty="0" err="1" smtClean="0"/>
              <a:t>main</a:t>
            </a:r>
            <a:r>
              <a:rPr lang="cs-CZ" b="1" dirty="0" smtClean="0"/>
              <a:t> </a:t>
            </a:r>
            <a:r>
              <a:rPr lang="cs-CZ" b="1" dirty="0" err="1" smtClean="0"/>
              <a:t>clause</a:t>
            </a:r>
            <a:r>
              <a:rPr lang="cs-CZ" b="1" dirty="0" smtClean="0"/>
              <a:t> </a:t>
            </a:r>
            <a:r>
              <a:rPr lang="cs-CZ" dirty="0" smtClean="0">
                <a:solidFill>
                  <a:schemeClr val="accent1"/>
                </a:solidFill>
              </a:rPr>
              <a:t>– </a:t>
            </a:r>
            <a:r>
              <a:rPr lang="cs-CZ" dirty="0" err="1" smtClean="0">
                <a:solidFill>
                  <a:schemeClr val="accent1"/>
                </a:solidFill>
              </a:rPr>
              <a:t>if</a:t>
            </a:r>
            <a:r>
              <a:rPr lang="cs-CZ" dirty="0" smtClean="0">
                <a:solidFill>
                  <a:schemeClr val="accent1"/>
                </a:solidFill>
              </a:rPr>
              <a:t> + past </a:t>
            </a:r>
            <a:r>
              <a:rPr lang="cs-CZ" dirty="0" err="1" smtClean="0">
                <a:solidFill>
                  <a:schemeClr val="accent1"/>
                </a:solidFill>
              </a:rPr>
              <a:t>simple</a:t>
            </a:r>
            <a:r>
              <a:rPr lang="cs-CZ" dirty="0" smtClean="0">
                <a:solidFill>
                  <a:schemeClr val="accent1"/>
                </a:solidFill>
              </a:rPr>
              <a:t>, </a:t>
            </a:r>
            <a:r>
              <a:rPr lang="cs-CZ" dirty="0" err="1" smtClean="0">
                <a:solidFill>
                  <a:schemeClr val="accent1"/>
                </a:solidFill>
              </a:rPr>
              <a:t>would</a:t>
            </a:r>
            <a:r>
              <a:rPr lang="cs-CZ" dirty="0" smtClean="0">
                <a:solidFill>
                  <a:schemeClr val="accent1"/>
                </a:solidFill>
              </a:rPr>
              <a:t>/</a:t>
            </a:r>
            <a:r>
              <a:rPr lang="cs-CZ" dirty="0" err="1" smtClean="0">
                <a:solidFill>
                  <a:schemeClr val="accent1"/>
                </a:solidFill>
              </a:rPr>
              <a:t>wouln´t</a:t>
            </a:r>
            <a:r>
              <a:rPr lang="cs-CZ" dirty="0" smtClean="0">
                <a:solidFill>
                  <a:schemeClr val="accent1"/>
                </a:solidFill>
              </a:rPr>
              <a:t> + infinitive</a:t>
            </a:r>
          </a:p>
          <a:p>
            <a:r>
              <a:rPr lang="cs-CZ" dirty="0" err="1" smtClean="0"/>
              <a:t>If</a:t>
            </a:r>
            <a:r>
              <a:rPr lang="cs-CZ" dirty="0" smtClean="0"/>
              <a:t> I </a:t>
            </a:r>
            <a:r>
              <a:rPr lang="cs-CZ" dirty="0" err="1" smtClean="0">
                <a:solidFill>
                  <a:schemeClr val="accent1"/>
                </a:solidFill>
              </a:rPr>
              <a:t>won</a:t>
            </a:r>
            <a:r>
              <a:rPr lang="cs-CZ" dirty="0" smtClean="0">
                <a:solidFill>
                  <a:schemeClr val="accent1"/>
                </a:solidFill>
              </a:rPr>
              <a:t> </a:t>
            </a:r>
            <a:r>
              <a:rPr lang="cs-CZ" dirty="0" smtClean="0"/>
              <a:t>a lot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money</a:t>
            </a:r>
            <a:r>
              <a:rPr lang="cs-CZ" dirty="0" smtClean="0"/>
              <a:t>, I </a:t>
            </a:r>
            <a:r>
              <a:rPr lang="cs-CZ" dirty="0" err="1" smtClean="0">
                <a:solidFill>
                  <a:schemeClr val="accent1"/>
                </a:solidFill>
              </a:rPr>
              <a:t>would</a:t>
            </a:r>
            <a:r>
              <a:rPr lang="cs-CZ" dirty="0" smtClean="0">
                <a:solidFill>
                  <a:schemeClr val="accent1"/>
                </a:solidFill>
              </a:rPr>
              <a:t> </a:t>
            </a:r>
            <a:r>
              <a:rPr lang="cs-CZ" dirty="0" err="1" smtClean="0">
                <a:solidFill>
                  <a:schemeClr val="accent1"/>
                </a:solidFill>
              </a:rPr>
              <a:t>buy</a:t>
            </a:r>
            <a:r>
              <a:rPr lang="cs-CZ" dirty="0" smtClean="0">
                <a:solidFill>
                  <a:schemeClr val="accent1"/>
                </a:solidFill>
              </a:rPr>
              <a:t> </a:t>
            </a:r>
            <a:r>
              <a:rPr lang="cs-CZ" dirty="0" smtClean="0"/>
              <a:t>a big house </a:t>
            </a:r>
            <a:r>
              <a:rPr lang="cs-CZ" dirty="0" err="1" smtClean="0"/>
              <a:t>for</a:t>
            </a:r>
            <a:r>
              <a:rPr lang="cs-CZ" dirty="0" smtClean="0"/>
              <a:t> </a:t>
            </a:r>
            <a:r>
              <a:rPr lang="cs-CZ" dirty="0" err="1" smtClean="0"/>
              <a:t>me</a:t>
            </a:r>
            <a:r>
              <a:rPr lang="cs-CZ" dirty="0" smtClean="0"/>
              <a:t> and my </a:t>
            </a:r>
            <a:r>
              <a:rPr lang="cs-CZ" dirty="0" err="1" smtClean="0"/>
              <a:t>parents</a:t>
            </a:r>
            <a:r>
              <a:rPr lang="cs-CZ" dirty="0" smtClean="0"/>
              <a:t>.</a:t>
            </a:r>
          </a:p>
          <a:p>
            <a:r>
              <a:rPr lang="cs-CZ" dirty="0" smtClean="0"/>
              <a:t>I </a:t>
            </a:r>
            <a:r>
              <a:rPr lang="cs-CZ" dirty="0" err="1" smtClean="0">
                <a:solidFill>
                  <a:schemeClr val="accent1"/>
                </a:solidFill>
              </a:rPr>
              <a:t>would</a:t>
            </a:r>
            <a:r>
              <a:rPr lang="cs-CZ" dirty="0" smtClean="0">
                <a:solidFill>
                  <a:schemeClr val="accent1"/>
                </a:solidFill>
              </a:rPr>
              <a:t> </a:t>
            </a:r>
            <a:r>
              <a:rPr lang="cs-CZ" dirty="0" err="1" smtClean="0">
                <a:solidFill>
                  <a:schemeClr val="accent1"/>
                </a:solidFill>
              </a:rPr>
              <a:t>tell</a:t>
            </a:r>
            <a:r>
              <a:rPr lang="cs-CZ" dirty="0" smtClean="0">
                <a:solidFill>
                  <a:schemeClr val="accent1"/>
                </a:solidFill>
              </a:rPr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if</a:t>
            </a:r>
            <a:r>
              <a:rPr lang="cs-CZ" dirty="0" smtClean="0"/>
              <a:t> I </a:t>
            </a:r>
            <a:r>
              <a:rPr lang="cs-CZ" dirty="0" err="1" smtClean="0">
                <a:solidFill>
                  <a:schemeClr val="accent1"/>
                </a:solidFill>
              </a:rPr>
              <a:t>knew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answer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901220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THE SECOND CONDITIONAL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pPr lvl="0">
              <a:buClr>
                <a:srgbClr val="DD8047"/>
              </a:buClr>
            </a:pPr>
            <a:r>
              <a:rPr lang="cs-CZ" dirty="0" smtClean="0">
                <a:solidFill>
                  <a:prstClr val="black"/>
                </a:solidFill>
              </a:rPr>
              <a:t>I </a:t>
            </a:r>
            <a:r>
              <a:rPr lang="cs-CZ" dirty="0" err="1" smtClean="0">
                <a:solidFill>
                  <a:schemeClr val="accent1"/>
                </a:solidFill>
              </a:rPr>
              <a:t>would</a:t>
            </a:r>
            <a:r>
              <a:rPr lang="cs-CZ" dirty="0" smtClean="0">
                <a:solidFill>
                  <a:schemeClr val="accent1"/>
                </a:solidFill>
              </a:rPr>
              <a:t> </a:t>
            </a:r>
            <a:r>
              <a:rPr lang="cs-CZ" dirty="0" err="1" smtClean="0">
                <a:solidFill>
                  <a:schemeClr val="accent1"/>
                </a:solidFill>
              </a:rPr>
              <a:t>have</a:t>
            </a:r>
            <a:r>
              <a:rPr lang="cs-CZ" dirty="0" smtClean="0">
                <a:solidFill>
                  <a:schemeClr val="accent1"/>
                </a:solidFill>
              </a:rPr>
              <a:t> </a:t>
            </a:r>
            <a:r>
              <a:rPr lang="cs-CZ" dirty="0" smtClean="0">
                <a:solidFill>
                  <a:prstClr val="black"/>
                </a:solidFill>
              </a:rPr>
              <a:t>a </a:t>
            </a:r>
            <a:r>
              <a:rPr lang="cs-CZ" dirty="0" err="1" smtClean="0">
                <a:solidFill>
                  <a:prstClr val="black"/>
                </a:solidFill>
              </a:rPr>
              <a:t>better</a:t>
            </a:r>
            <a:r>
              <a:rPr lang="cs-CZ" dirty="0" smtClean="0">
                <a:solidFill>
                  <a:prstClr val="black"/>
                </a:solidFill>
              </a:rPr>
              <a:t> </a:t>
            </a:r>
            <a:r>
              <a:rPr lang="cs-CZ" dirty="0" err="1" smtClean="0">
                <a:solidFill>
                  <a:prstClr val="black"/>
                </a:solidFill>
              </a:rPr>
              <a:t>job</a:t>
            </a:r>
            <a:r>
              <a:rPr lang="cs-CZ" dirty="0" smtClean="0">
                <a:solidFill>
                  <a:prstClr val="black"/>
                </a:solidFill>
              </a:rPr>
              <a:t> </a:t>
            </a:r>
            <a:r>
              <a:rPr lang="cs-CZ" dirty="0" err="1" smtClean="0">
                <a:solidFill>
                  <a:prstClr val="black"/>
                </a:solidFill>
              </a:rPr>
              <a:t>if</a:t>
            </a:r>
            <a:r>
              <a:rPr lang="cs-CZ" dirty="0" smtClean="0">
                <a:solidFill>
                  <a:prstClr val="black"/>
                </a:solidFill>
              </a:rPr>
              <a:t> I </a:t>
            </a:r>
            <a:r>
              <a:rPr lang="cs-CZ" dirty="0" err="1" smtClean="0">
                <a:solidFill>
                  <a:schemeClr val="accent1"/>
                </a:solidFill>
              </a:rPr>
              <a:t>studied</a:t>
            </a:r>
            <a:r>
              <a:rPr lang="cs-CZ" dirty="0" smtClean="0">
                <a:solidFill>
                  <a:prstClr val="black"/>
                </a:solidFill>
              </a:rPr>
              <a:t> </a:t>
            </a:r>
            <a:r>
              <a:rPr lang="cs-CZ" dirty="0" err="1" smtClean="0">
                <a:solidFill>
                  <a:prstClr val="black"/>
                </a:solidFill>
              </a:rPr>
              <a:t>harder</a:t>
            </a:r>
            <a:r>
              <a:rPr lang="cs-CZ" dirty="0" smtClean="0">
                <a:solidFill>
                  <a:prstClr val="black"/>
                </a:solidFill>
              </a:rPr>
              <a:t>.</a:t>
            </a:r>
          </a:p>
          <a:p>
            <a:pPr lvl="0">
              <a:buClr>
                <a:srgbClr val="DD8047"/>
              </a:buClr>
            </a:pPr>
            <a:r>
              <a:rPr lang="cs-CZ" dirty="0" err="1" smtClean="0">
                <a:solidFill>
                  <a:prstClr val="black"/>
                </a:solidFill>
              </a:rPr>
              <a:t>If</a:t>
            </a:r>
            <a:r>
              <a:rPr lang="cs-CZ" dirty="0" smtClean="0">
                <a:solidFill>
                  <a:prstClr val="black"/>
                </a:solidFill>
              </a:rPr>
              <a:t> I </a:t>
            </a:r>
            <a:r>
              <a:rPr lang="cs-CZ" dirty="0" err="1" smtClean="0">
                <a:solidFill>
                  <a:schemeClr val="accent1"/>
                </a:solidFill>
              </a:rPr>
              <a:t>knew</a:t>
            </a:r>
            <a:r>
              <a:rPr lang="cs-CZ" dirty="0" smtClean="0">
                <a:solidFill>
                  <a:prstClr val="black"/>
                </a:solidFill>
              </a:rPr>
              <a:t> </a:t>
            </a:r>
            <a:r>
              <a:rPr lang="cs-CZ" dirty="0" err="1" smtClean="0">
                <a:solidFill>
                  <a:prstClr val="black"/>
                </a:solidFill>
              </a:rPr>
              <a:t>it</a:t>
            </a:r>
            <a:r>
              <a:rPr lang="cs-CZ" dirty="0" smtClean="0">
                <a:solidFill>
                  <a:prstClr val="black"/>
                </a:solidFill>
              </a:rPr>
              <a:t>, I </a:t>
            </a:r>
            <a:r>
              <a:rPr lang="cs-CZ" dirty="0" err="1" smtClean="0">
                <a:solidFill>
                  <a:schemeClr val="accent1"/>
                </a:solidFill>
              </a:rPr>
              <a:t>wouldn´t</a:t>
            </a:r>
            <a:r>
              <a:rPr lang="cs-CZ" dirty="0" smtClean="0">
                <a:solidFill>
                  <a:schemeClr val="accent1"/>
                </a:solidFill>
              </a:rPr>
              <a:t> do </a:t>
            </a:r>
            <a:r>
              <a:rPr lang="cs-CZ" dirty="0" err="1" smtClean="0">
                <a:solidFill>
                  <a:prstClr val="black"/>
                </a:solidFill>
              </a:rPr>
              <a:t>it</a:t>
            </a:r>
            <a:r>
              <a:rPr lang="cs-CZ" dirty="0" smtClean="0">
                <a:solidFill>
                  <a:prstClr val="black"/>
                </a:solidFill>
              </a:rPr>
              <a:t>.</a:t>
            </a:r>
            <a:endParaRPr lang="cs-CZ" dirty="0">
              <a:solidFill>
                <a:prstClr val="black"/>
              </a:solidFill>
            </a:endParaRPr>
          </a:p>
          <a:p>
            <a:pPr lvl="0">
              <a:buClr>
                <a:srgbClr val="DD8047"/>
              </a:buClr>
            </a:pPr>
            <a:r>
              <a:rPr lang="cs-CZ" dirty="0" smtClean="0">
                <a:solidFill>
                  <a:prstClr val="black"/>
                </a:solidFill>
              </a:rPr>
              <a:t>I </a:t>
            </a:r>
            <a:r>
              <a:rPr lang="cs-CZ" dirty="0" err="1" smtClean="0">
                <a:solidFill>
                  <a:schemeClr val="accent1"/>
                </a:solidFill>
              </a:rPr>
              <a:t>would</a:t>
            </a:r>
            <a:r>
              <a:rPr lang="cs-CZ" dirty="0" smtClean="0">
                <a:solidFill>
                  <a:schemeClr val="accent1"/>
                </a:solidFill>
              </a:rPr>
              <a:t> go </a:t>
            </a:r>
            <a:r>
              <a:rPr lang="cs-CZ" dirty="0" err="1" smtClean="0">
                <a:solidFill>
                  <a:prstClr val="black"/>
                </a:solidFill>
              </a:rPr>
              <a:t>at</a:t>
            </a:r>
            <a:r>
              <a:rPr lang="cs-CZ" dirty="0" smtClean="0">
                <a:solidFill>
                  <a:prstClr val="black"/>
                </a:solidFill>
              </a:rPr>
              <a:t> </a:t>
            </a:r>
            <a:r>
              <a:rPr lang="cs-CZ" dirty="0" err="1" smtClean="0">
                <a:solidFill>
                  <a:prstClr val="black"/>
                </a:solidFill>
              </a:rPr>
              <a:t>the</a:t>
            </a:r>
            <a:r>
              <a:rPr lang="cs-CZ" dirty="0" smtClean="0">
                <a:solidFill>
                  <a:prstClr val="black"/>
                </a:solidFill>
              </a:rPr>
              <a:t> party </a:t>
            </a:r>
            <a:r>
              <a:rPr lang="cs-CZ" dirty="0" err="1" smtClean="0">
                <a:solidFill>
                  <a:prstClr val="black"/>
                </a:solidFill>
              </a:rPr>
              <a:t>If</a:t>
            </a:r>
            <a:r>
              <a:rPr lang="cs-CZ" dirty="0" smtClean="0">
                <a:solidFill>
                  <a:prstClr val="black"/>
                </a:solidFill>
              </a:rPr>
              <a:t> I </a:t>
            </a:r>
            <a:r>
              <a:rPr lang="cs-CZ" dirty="0" smtClean="0">
                <a:solidFill>
                  <a:schemeClr val="accent1"/>
                </a:solidFill>
              </a:rPr>
              <a:t>had</a:t>
            </a:r>
            <a:r>
              <a:rPr lang="cs-CZ" dirty="0" smtClean="0">
                <a:solidFill>
                  <a:prstClr val="black"/>
                </a:solidFill>
              </a:rPr>
              <a:t> more free </a:t>
            </a:r>
            <a:r>
              <a:rPr lang="cs-CZ" dirty="0" err="1" smtClean="0">
                <a:solidFill>
                  <a:prstClr val="black"/>
                </a:solidFill>
              </a:rPr>
              <a:t>time</a:t>
            </a:r>
            <a:r>
              <a:rPr lang="cs-CZ" dirty="0" smtClean="0">
                <a:solidFill>
                  <a:prstClr val="black"/>
                </a:solidFill>
              </a:rPr>
              <a:t>.</a:t>
            </a:r>
          </a:p>
          <a:p>
            <a:pPr lvl="0">
              <a:buClr>
                <a:srgbClr val="DD8047"/>
              </a:buClr>
            </a:pPr>
            <a:r>
              <a:rPr lang="cs-CZ" b="1" dirty="0" err="1" smtClean="0">
                <a:solidFill>
                  <a:prstClr val="black"/>
                </a:solidFill>
              </a:rPr>
              <a:t>When</a:t>
            </a:r>
            <a:r>
              <a:rPr lang="cs-CZ" b="1" dirty="0" smtClean="0">
                <a:solidFill>
                  <a:prstClr val="black"/>
                </a:solidFill>
              </a:rPr>
              <a:t> </a:t>
            </a:r>
            <a:r>
              <a:rPr lang="cs-CZ" b="1" dirty="0" err="1">
                <a:solidFill>
                  <a:prstClr val="black"/>
                </a:solidFill>
              </a:rPr>
              <a:t>we</a:t>
            </a:r>
            <a:r>
              <a:rPr lang="cs-CZ" b="1" dirty="0">
                <a:solidFill>
                  <a:prstClr val="black"/>
                </a:solidFill>
              </a:rPr>
              <a:t> use verb „to </a:t>
            </a:r>
            <a:r>
              <a:rPr lang="cs-CZ" b="1" dirty="0" err="1">
                <a:solidFill>
                  <a:prstClr val="black"/>
                </a:solidFill>
              </a:rPr>
              <a:t>be</a:t>
            </a:r>
            <a:r>
              <a:rPr lang="cs-CZ" b="1" dirty="0">
                <a:solidFill>
                  <a:prstClr val="black"/>
                </a:solidFill>
              </a:rPr>
              <a:t>“ in </a:t>
            </a:r>
            <a:r>
              <a:rPr lang="cs-CZ" b="1" dirty="0" err="1">
                <a:solidFill>
                  <a:prstClr val="black"/>
                </a:solidFill>
              </a:rPr>
              <a:t>the</a:t>
            </a:r>
            <a:r>
              <a:rPr lang="cs-CZ" b="1" dirty="0">
                <a:solidFill>
                  <a:prstClr val="black"/>
                </a:solidFill>
              </a:rPr>
              <a:t> </a:t>
            </a:r>
            <a:r>
              <a:rPr lang="cs-CZ" b="1" dirty="0" err="1">
                <a:solidFill>
                  <a:prstClr val="black"/>
                </a:solidFill>
              </a:rPr>
              <a:t>if</a:t>
            </a:r>
            <a:r>
              <a:rPr lang="cs-CZ" b="1" dirty="0">
                <a:solidFill>
                  <a:prstClr val="black"/>
                </a:solidFill>
              </a:rPr>
              <a:t> </a:t>
            </a:r>
            <a:r>
              <a:rPr lang="cs-CZ" b="1" dirty="0" err="1">
                <a:solidFill>
                  <a:prstClr val="black"/>
                </a:solidFill>
              </a:rPr>
              <a:t>clause</a:t>
            </a:r>
            <a:r>
              <a:rPr lang="cs-CZ" b="1" dirty="0">
                <a:solidFill>
                  <a:prstClr val="black"/>
                </a:solidFill>
              </a:rPr>
              <a:t>, </a:t>
            </a:r>
            <a:r>
              <a:rPr lang="cs-CZ" b="1" dirty="0" err="1">
                <a:solidFill>
                  <a:prstClr val="black"/>
                </a:solidFill>
              </a:rPr>
              <a:t>were</a:t>
            </a:r>
            <a:r>
              <a:rPr lang="cs-CZ" b="1" dirty="0">
                <a:solidFill>
                  <a:prstClr val="black"/>
                </a:solidFill>
              </a:rPr>
              <a:t> </a:t>
            </a:r>
            <a:r>
              <a:rPr lang="cs-CZ" b="1" dirty="0" err="1">
                <a:solidFill>
                  <a:prstClr val="black"/>
                </a:solidFill>
              </a:rPr>
              <a:t>is</a:t>
            </a:r>
            <a:r>
              <a:rPr lang="cs-CZ" b="1" dirty="0">
                <a:solidFill>
                  <a:prstClr val="black"/>
                </a:solidFill>
              </a:rPr>
              <a:t> </a:t>
            </a:r>
            <a:r>
              <a:rPr lang="cs-CZ" b="1" dirty="0" err="1">
                <a:solidFill>
                  <a:prstClr val="black"/>
                </a:solidFill>
              </a:rPr>
              <a:t>used</a:t>
            </a:r>
            <a:r>
              <a:rPr lang="cs-CZ" b="1" dirty="0">
                <a:solidFill>
                  <a:prstClr val="black"/>
                </a:solidFill>
              </a:rPr>
              <a:t> in </a:t>
            </a:r>
            <a:r>
              <a:rPr lang="cs-CZ" b="1" dirty="0" err="1">
                <a:solidFill>
                  <a:prstClr val="black"/>
                </a:solidFill>
              </a:rPr>
              <a:t>all</a:t>
            </a:r>
            <a:r>
              <a:rPr lang="cs-CZ" b="1" dirty="0">
                <a:solidFill>
                  <a:prstClr val="black"/>
                </a:solidFill>
              </a:rPr>
              <a:t> </a:t>
            </a:r>
            <a:r>
              <a:rPr lang="cs-CZ" b="1" dirty="0" err="1">
                <a:solidFill>
                  <a:prstClr val="black"/>
                </a:solidFill>
              </a:rPr>
              <a:t>persons</a:t>
            </a:r>
            <a:r>
              <a:rPr lang="cs-CZ" b="1" dirty="0">
                <a:solidFill>
                  <a:prstClr val="black"/>
                </a:solidFill>
              </a:rPr>
              <a:t> (</a:t>
            </a:r>
            <a:r>
              <a:rPr lang="cs-CZ" b="1" dirty="0" err="1">
                <a:solidFill>
                  <a:prstClr val="black"/>
                </a:solidFill>
              </a:rPr>
              <a:t>If</a:t>
            </a:r>
            <a:r>
              <a:rPr lang="cs-CZ" b="1" dirty="0">
                <a:solidFill>
                  <a:prstClr val="black"/>
                </a:solidFill>
              </a:rPr>
              <a:t> I </a:t>
            </a:r>
            <a:r>
              <a:rPr lang="cs-CZ" b="1" dirty="0" err="1">
                <a:solidFill>
                  <a:prstClr val="black"/>
                </a:solidFill>
              </a:rPr>
              <a:t>were</a:t>
            </a:r>
            <a:r>
              <a:rPr lang="cs-CZ" b="1" dirty="0">
                <a:solidFill>
                  <a:prstClr val="black"/>
                </a:solidFill>
              </a:rPr>
              <a:t>, </a:t>
            </a:r>
            <a:r>
              <a:rPr lang="cs-CZ" b="1" dirty="0" err="1">
                <a:solidFill>
                  <a:prstClr val="black"/>
                </a:solidFill>
              </a:rPr>
              <a:t>if</a:t>
            </a:r>
            <a:r>
              <a:rPr lang="cs-CZ" b="1" dirty="0">
                <a:solidFill>
                  <a:prstClr val="black"/>
                </a:solidFill>
              </a:rPr>
              <a:t> he/</a:t>
            </a:r>
            <a:r>
              <a:rPr lang="cs-CZ" b="1" dirty="0" err="1">
                <a:solidFill>
                  <a:prstClr val="black"/>
                </a:solidFill>
              </a:rPr>
              <a:t>she</a:t>
            </a:r>
            <a:r>
              <a:rPr lang="cs-CZ" b="1" dirty="0">
                <a:solidFill>
                  <a:prstClr val="black"/>
                </a:solidFill>
              </a:rPr>
              <a:t> </a:t>
            </a:r>
            <a:r>
              <a:rPr lang="cs-CZ" b="1" dirty="0" err="1">
                <a:solidFill>
                  <a:prstClr val="black"/>
                </a:solidFill>
              </a:rPr>
              <a:t>were</a:t>
            </a:r>
            <a:r>
              <a:rPr lang="cs-CZ" b="1" dirty="0">
                <a:solidFill>
                  <a:prstClr val="black"/>
                </a:solidFill>
              </a:rPr>
              <a:t>). </a:t>
            </a:r>
            <a:r>
              <a:rPr lang="cs-CZ" b="1" dirty="0" err="1">
                <a:solidFill>
                  <a:prstClr val="black"/>
                </a:solidFill>
              </a:rPr>
              <a:t>It</a:t>
            </a:r>
            <a:r>
              <a:rPr lang="cs-CZ" b="1" dirty="0">
                <a:solidFill>
                  <a:prstClr val="black"/>
                </a:solidFill>
              </a:rPr>
              <a:t> </a:t>
            </a:r>
            <a:r>
              <a:rPr lang="cs-CZ" b="1" dirty="0" err="1">
                <a:solidFill>
                  <a:prstClr val="black"/>
                </a:solidFill>
              </a:rPr>
              <a:t>is</a:t>
            </a:r>
            <a:r>
              <a:rPr lang="cs-CZ" b="1" dirty="0">
                <a:solidFill>
                  <a:prstClr val="black"/>
                </a:solidFill>
              </a:rPr>
              <a:t> </a:t>
            </a:r>
            <a:r>
              <a:rPr lang="cs-CZ" b="1" dirty="0" err="1">
                <a:solidFill>
                  <a:prstClr val="black"/>
                </a:solidFill>
              </a:rPr>
              <a:t>used</a:t>
            </a:r>
            <a:r>
              <a:rPr lang="cs-CZ" b="1" dirty="0">
                <a:solidFill>
                  <a:prstClr val="black"/>
                </a:solidFill>
              </a:rPr>
              <a:t> </a:t>
            </a:r>
            <a:r>
              <a:rPr lang="cs-CZ" b="1" dirty="0" err="1">
                <a:solidFill>
                  <a:prstClr val="black"/>
                </a:solidFill>
              </a:rPr>
              <a:t>for</a:t>
            </a:r>
            <a:r>
              <a:rPr lang="cs-CZ" b="1" dirty="0">
                <a:solidFill>
                  <a:prstClr val="black"/>
                </a:solidFill>
              </a:rPr>
              <a:t> </a:t>
            </a:r>
            <a:r>
              <a:rPr lang="cs-CZ" b="1" dirty="0" err="1">
                <a:solidFill>
                  <a:prstClr val="black"/>
                </a:solidFill>
              </a:rPr>
              <a:t>advice</a:t>
            </a:r>
            <a:r>
              <a:rPr lang="cs-CZ" b="1" dirty="0">
                <a:solidFill>
                  <a:prstClr val="black"/>
                </a:solidFill>
              </a:rPr>
              <a:t> </a:t>
            </a:r>
            <a:r>
              <a:rPr lang="cs-CZ" b="1" dirty="0" err="1">
                <a:solidFill>
                  <a:prstClr val="black"/>
                </a:solidFill>
              </a:rPr>
              <a:t>or</a:t>
            </a:r>
            <a:r>
              <a:rPr lang="cs-CZ" b="1" dirty="0">
                <a:solidFill>
                  <a:prstClr val="black"/>
                </a:solidFill>
              </a:rPr>
              <a:t> </a:t>
            </a:r>
            <a:r>
              <a:rPr lang="cs-CZ" b="1" dirty="0" err="1" smtClean="0">
                <a:solidFill>
                  <a:prstClr val="black"/>
                </a:solidFill>
              </a:rPr>
              <a:t>warnings</a:t>
            </a:r>
            <a:r>
              <a:rPr lang="cs-CZ" b="1" dirty="0" smtClean="0">
                <a:solidFill>
                  <a:prstClr val="black"/>
                </a:solidFill>
              </a:rPr>
              <a:t>.</a:t>
            </a:r>
          </a:p>
          <a:p>
            <a:pPr lvl="0">
              <a:buClr>
                <a:srgbClr val="DD8047"/>
              </a:buClr>
            </a:pPr>
            <a:r>
              <a:rPr lang="cs-CZ" dirty="0" err="1" smtClean="0">
                <a:solidFill>
                  <a:prstClr val="black"/>
                </a:solidFill>
              </a:rPr>
              <a:t>If</a:t>
            </a:r>
            <a:r>
              <a:rPr lang="cs-CZ" dirty="0" smtClean="0">
                <a:solidFill>
                  <a:prstClr val="black"/>
                </a:solidFill>
              </a:rPr>
              <a:t> I </a:t>
            </a:r>
            <a:r>
              <a:rPr lang="cs-CZ" dirty="0" err="1" smtClean="0">
                <a:solidFill>
                  <a:schemeClr val="accent1"/>
                </a:solidFill>
              </a:rPr>
              <a:t>were</a:t>
            </a:r>
            <a:r>
              <a:rPr lang="cs-CZ" dirty="0" smtClean="0">
                <a:solidFill>
                  <a:schemeClr val="accent1"/>
                </a:solidFill>
              </a:rPr>
              <a:t> </a:t>
            </a:r>
            <a:r>
              <a:rPr lang="cs-CZ" dirty="0" err="1" smtClean="0">
                <a:solidFill>
                  <a:prstClr val="black"/>
                </a:solidFill>
              </a:rPr>
              <a:t>you</a:t>
            </a:r>
            <a:r>
              <a:rPr lang="cs-CZ" dirty="0" smtClean="0">
                <a:solidFill>
                  <a:prstClr val="black"/>
                </a:solidFill>
              </a:rPr>
              <a:t>, I </a:t>
            </a:r>
            <a:r>
              <a:rPr lang="cs-CZ" dirty="0" err="1" smtClean="0">
                <a:solidFill>
                  <a:schemeClr val="accent1"/>
                </a:solidFill>
              </a:rPr>
              <a:t>wouldn´t</a:t>
            </a:r>
            <a:r>
              <a:rPr lang="cs-CZ" dirty="0" smtClean="0">
                <a:solidFill>
                  <a:schemeClr val="accent1"/>
                </a:solidFill>
              </a:rPr>
              <a:t> do </a:t>
            </a:r>
            <a:r>
              <a:rPr lang="cs-CZ" dirty="0" err="1" smtClean="0">
                <a:solidFill>
                  <a:prstClr val="black"/>
                </a:solidFill>
              </a:rPr>
              <a:t>it</a:t>
            </a:r>
            <a:r>
              <a:rPr lang="cs-CZ" dirty="0" smtClean="0">
                <a:solidFill>
                  <a:prstClr val="black"/>
                </a:solidFill>
              </a:rPr>
              <a:t>.</a:t>
            </a:r>
          </a:p>
          <a:p>
            <a:pPr lvl="0">
              <a:buClr>
                <a:srgbClr val="DD8047"/>
              </a:buClr>
            </a:pPr>
            <a:r>
              <a:rPr lang="cs-CZ" dirty="0" smtClean="0">
                <a:solidFill>
                  <a:prstClr val="black"/>
                </a:solidFill>
              </a:rPr>
              <a:t>My </a:t>
            </a:r>
            <a:r>
              <a:rPr lang="cs-CZ" dirty="0" err="1" smtClean="0">
                <a:solidFill>
                  <a:prstClr val="black"/>
                </a:solidFill>
              </a:rPr>
              <a:t>brother</a:t>
            </a:r>
            <a:r>
              <a:rPr lang="cs-CZ" dirty="0" smtClean="0">
                <a:solidFill>
                  <a:prstClr val="black"/>
                </a:solidFill>
              </a:rPr>
              <a:t> </a:t>
            </a:r>
            <a:r>
              <a:rPr lang="cs-CZ" dirty="0" err="1" smtClean="0">
                <a:solidFill>
                  <a:schemeClr val="accent1"/>
                </a:solidFill>
              </a:rPr>
              <a:t>would</a:t>
            </a:r>
            <a:r>
              <a:rPr lang="cs-CZ" dirty="0" smtClean="0">
                <a:solidFill>
                  <a:schemeClr val="accent1"/>
                </a:solidFill>
              </a:rPr>
              <a:t> </a:t>
            </a:r>
            <a:r>
              <a:rPr lang="cs-CZ" dirty="0" err="1" smtClean="0">
                <a:solidFill>
                  <a:schemeClr val="accent1"/>
                </a:solidFill>
              </a:rPr>
              <a:t>have</a:t>
            </a:r>
            <a:r>
              <a:rPr lang="cs-CZ" dirty="0" smtClean="0">
                <a:solidFill>
                  <a:schemeClr val="accent1"/>
                </a:solidFill>
              </a:rPr>
              <a:t> </a:t>
            </a:r>
            <a:r>
              <a:rPr lang="cs-CZ" dirty="0" smtClean="0">
                <a:solidFill>
                  <a:prstClr val="black"/>
                </a:solidFill>
              </a:rPr>
              <a:t>a </a:t>
            </a:r>
            <a:r>
              <a:rPr lang="cs-CZ" dirty="0" err="1" smtClean="0">
                <a:solidFill>
                  <a:prstClr val="black"/>
                </a:solidFill>
              </a:rPr>
              <a:t>better</a:t>
            </a:r>
            <a:r>
              <a:rPr lang="cs-CZ" dirty="0" smtClean="0">
                <a:solidFill>
                  <a:prstClr val="black"/>
                </a:solidFill>
              </a:rPr>
              <a:t> </a:t>
            </a:r>
            <a:r>
              <a:rPr lang="cs-CZ" dirty="0" err="1" smtClean="0">
                <a:solidFill>
                  <a:prstClr val="black"/>
                </a:solidFill>
              </a:rPr>
              <a:t>job</a:t>
            </a:r>
            <a:r>
              <a:rPr lang="cs-CZ" dirty="0" smtClean="0">
                <a:solidFill>
                  <a:prstClr val="black"/>
                </a:solidFill>
              </a:rPr>
              <a:t> </a:t>
            </a:r>
            <a:r>
              <a:rPr lang="cs-CZ" dirty="0" err="1" smtClean="0">
                <a:solidFill>
                  <a:prstClr val="black"/>
                </a:solidFill>
              </a:rPr>
              <a:t>if</a:t>
            </a:r>
            <a:r>
              <a:rPr lang="cs-CZ" dirty="0" smtClean="0">
                <a:solidFill>
                  <a:prstClr val="black"/>
                </a:solidFill>
              </a:rPr>
              <a:t> he </a:t>
            </a:r>
            <a:r>
              <a:rPr lang="cs-CZ" dirty="0" err="1" smtClean="0">
                <a:solidFill>
                  <a:schemeClr val="accent1"/>
                </a:solidFill>
              </a:rPr>
              <a:t>weren´t</a:t>
            </a:r>
            <a:r>
              <a:rPr lang="cs-CZ" dirty="0" smtClean="0">
                <a:solidFill>
                  <a:schemeClr val="accent1"/>
                </a:solidFill>
              </a:rPr>
              <a:t> </a:t>
            </a:r>
            <a:r>
              <a:rPr lang="cs-CZ" dirty="0" smtClean="0">
                <a:solidFill>
                  <a:prstClr val="black"/>
                </a:solidFill>
              </a:rPr>
              <a:t>so </a:t>
            </a:r>
            <a:r>
              <a:rPr lang="cs-CZ" dirty="0" err="1" smtClean="0">
                <a:solidFill>
                  <a:prstClr val="black"/>
                </a:solidFill>
              </a:rPr>
              <a:t>lazy</a:t>
            </a:r>
            <a:r>
              <a:rPr lang="cs-CZ" dirty="0" smtClean="0">
                <a:solidFill>
                  <a:prstClr val="black"/>
                </a:solidFill>
              </a:rPr>
              <a:t>.</a:t>
            </a:r>
          </a:p>
          <a:p>
            <a:pPr lvl="0">
              <a:buClr>
                <a:srgbClr val="DD8047"/>
              </a:buClr>
            </a:pPr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422432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THE THIRD CONDITIONAL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To express </a:t>
            </a:r>
            <a:r>
              <a:rPr lang="cs-CZ" dirty="0" err="1" smtClean="0"/>
              <a:t>an</a:t>
            </a:r>
            <a:r>
              <a:rPr lang="cs-CZ" dirty="0" smtClean="0"/>
              <a:t> </a:t>
            </a:r>
            <a:r>
              <a:rPr lang="cs-CZ" dirty="0" err="1" smtClean="0"/>
              <a:t>impossible</a:t>
            </a:r>
            <a:r>
              <a:rPr lang="cs-CZ" dirty="0" smtClean="0"/>
              <a:t> </a:t>
            </a:r>
            <a:r>
              <a:rPr lang="cs-CZ" dirty="0" err="1" smtClean="0"/>
              <a:t>situation</a:t>
            </a:r>
            <a:r>
              <a:rPr lang="cs-CZ" dirty="0" smtClean="0"/>
              <a:t> </a:t>
            </a:r>
            <a:r>
              <a:rPr lang="cs-CZ" dirty="0" err="1" smtClean="0"/>
              <a:t>which</a:t>
            </a:r>
            <a:r>
              <a:rPr lang="cs-CZ" dirty="0" smtClean="0"/>
              <a:t> </a:t>
            </a:r>
            <a:r>
              <a:rPr lang="cs-CZ" dirty="0" err="1" smtClean="0"/>
              <a:t>happened</a:t>
            </a:r>
            <a:r>
              <a:rPr lang="cs-CZ" dirty="0" smtClean="0"/>
              <a:t> in </a:t>
            </a:r>
            <a:r>
              <a:rPr lang="cs-CZ" dirty="0" err="1" smtClean="0"/>
              <a:t>the</a:t>
            </a:r>
            <a:r>
              <a:rPr lang="cs-CZ" dirty="0" smtClean="0"/>
              <a:t> past </a:t>
            </a:r>
            <a:r>
              <a:rPr lang="cs-CZ" dirty="0" err="1" smtClean="0"/>
              <a:t>or</a:t>
            </a:r>
            <a:r>
              <a:rPr lang="cs-CZ" dirty="0" smtClean="0"/>
              <a:t> </a:t>
            </a:r>
            <a:r>
              <a:rPr lang="cs-CZ" dirty="0" err="1" smtClean="0"/>
              <a:t>did</a:t>
            </a:r>
            <a:r>
              <a:rPr lang="cs-CZ" dirty="0" smtClean="0"/>
              <a:t> not </a:t>
            </a:r>
            <a:r>
              <a:rPr lang="cs-CZ" dirty="0" err="1" smtClean="0"/>
              <a:t>happen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We</a:t>
            </a:r>
            <a:r>
              <a:rPr lang="cs-CZ" dirty="0" smtClean="0"/>
              <a:t> use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past </a:t>
            </a:r>
            <a:r>
              <a:rPr lang="cs-CZ" dirty="0" err="1" smtClean="0"/>
              <a:t>perfect</a:t>
            </a:r>
            <a:r>
              <a:rPr lang="cs-CZ" dirty="0" smtClean="0"/>
              <a:t> in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if</a:t>
            </a:r>
            <a:r>
              <a:rPr lang="cs-CZ" dirty="0" smtClean="0"/>
              <a:t> </a:t>
            </a:r>
            <a:r>
              <a:rPr lang="cs-CZ" dirty="0" err="1" smtClean="0"/>
              <a:t>clause</a:t>
            </a:r>
            <a:r>
              <a:rPr lang="cs-CZ" dirty="0" smtClean="0"/>
              <a:t> and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would</a:t>
            </a:r>
            <a:r>
              <a:rPr lang="cs-CZ" dirty="0" smtClean="0"/>
              <a:t> </a:t>
            </a:r>
            <a:r>
              <a:rPr lang="cs-CZ" dirty="0" err="1" smtClean="0"/>
              <a:t>have</a:t>
            </a:r>
            <a:r>
              <a:rPr lang="cs-CZ" dirty="0" smtClean="0"/>
              <a:t> in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main</a:t>
            </a:r>
            <a:r>
              <a:rPr lang="cs-CZ" dirty="0" smtClean="0"/>
              <a:t> </a:t>
            </a:r>
            <a:r>
              <a:rPr lang="cs-CZ" dirty="0" err="1" smtClean="0"/>
              <a:t>clause</a:t>
            </a:r>
            <a:r>
              <a:rPr lang="cs-CZ" dirty="0"/>
              <a:t> </a:t>
            </a:r>
            <a:r>
              <a:rPr lang="cs-CZ" dirty="0" smtClean="0"/>
              <a:t>– </a:t>
            </a:r>
            <a:r>
              <a:rPr lang="cs-CZ" dirty="0" err="1" smtClean="0">
                <a:solidFill>
                  <a:schemeClr val="accent1"/>
                </a:solidFill>
              </a:rPr>
              <a:t>if</a:t>
            </a:r>
            <a:r>
              <a:rPr lang="cs-CZ" dirty="0" smtClean="0">
                <a:solidFill>
                  <a:schemeClr val="accent1"/>
                </a:solidFill>
              </a:rPr>
              <a:t> + had/</a:t>
            </a:r>
            <a:r>
              <a:rPr lang="cs-CZ" dirty="0" err="1" smtClean="0">
                <a:solidFill>
                  <a:schemeClr val="accent1"/>
                </a:solidFill>
              </a:rPr>
              <a:t>hadn´t</a:t>
            </a:r>
            <a:r>
              <a:rPr lang="cs-CZ" dirty="0" smtClean="0">
                <a:solidFill>
                  <a:schemeClr val="accent1"/>
                </a:solidFill>
              </a:rPr>
              <a:t>  + past </a:t>
            </a:r>
            <a:r>
              <a:rPr lang="cs-CZ" dirty="0" err="1" smtClean="0">
                <a:solidFill>
                  <a:schemeClr val="accent1"/>
                </a:solidFill>
              </a:rPr>
              <a:t>participle</a:t>
            </a:r>
            <a:r>
              <a:rPr lang="cs-CZ" dirty="0" smtClean="0">
                <a:solidFill>
                  <a:schemeClr val="accent1"/>
                </a:solidFill>
              </a:rPr>
              <a:t>, </a:t>
            </a:r>
            <a:r>
              <a:rPr lang="cs-CZ" dirty="0" err="1" smtClean="0">
                <a:solidFill>
                  <a:schemeClr val="accent1"/>
                </a:solidFill>
              </a:rPr>
              <a:t>would</a:t>
            </a:r>
            <a:r>
              <a:rPr lang="cs-CZ" dirty="0" smtClean="0">
                <a:solidFill>
                  <a:schemeClr val="accent1"/>
                </a:solidFill>
              </a:rPr>
              <a:t>/</a:t>
            </a:r>
            <a:r>
              <a:rPr lang="cs-CZ" dirty="0" err="1" smtClean="0">
                <a:solidFill>
                  <a:schemeClr val="accent1"/>
                </a:solidFill>
              </a:rPr>
              <a:t>wouldn´t</a:t>
            </a:r>
            <a:r>
              <a:rPr lang="cs-CZ" dirty="0" smtClean="0">
                <a:solidFill>
                  <a:schemeClr val="accent1"/>
                </a:solidFill>
              </a:rPr>
              <a:t> </a:t>
            </a:r>
            <a:r>
              <a:rPr lang="cs-CZ" dirty="0" err="1" smtClean="0">
                <a:solidFill>
                  <a:schemeClr val="accent1"/>
                </a:solidFill>
              </a:rPr>
              <a:t>have</a:t>
            </a:r>
            <a:r>
              <a:rPr lang="cs-CZ" dirty="0" smtClean="0">
                <a:solidFill>
                  <a:schemeClr val="accent1"/>
                </a:solidFill>
              </a:rPr>
              <a:t>  + past </a:t>
            </a:r>
            <a:r>
              <a:rPr lang="cs-CZ" dirty="0" err="1" smtClean="0">
                <a:solidFill>
                  <a:schemeClr val="accent1"/>
                </a:solidFill>
              </a:rPr>
              <a:t>participle</a:t>
            </a:r>
            <a:endParaRPr lang="cs-CZ" dirty="0" smtClean="0">
              <a:solidFill>
                <a:schemeClr val="accent1"/>
              </a:solidFill>
            </a:endParaRPr>
          </a:p>
          <a:p>
            <a:r>
              <a:rPr lang="cs-CZ" dirty="0" err="1" smtClean="0"/>
              <a:t>If</a:t>
            </a:r>
            <a:r>
              <a:rPr lang="cs-CZ" dirty="0" smtClean="0"/>
              <a:t> I </a:t>
            </a:r>
            <a:r>
              <a:rPr lang="cs-CZ" dirty="0" smtClean="0">
                <a:solidFill>
                  <a:schemeClr val="accent1"/>
                </a:solidFill>
              </a:rPr>
              <a:t>had </a:t>
            </a:r>
            <a:r>
              <a:rPr lang="cs-CZ" dirty="0" err="1" smtClean="0">
                <a:solidFill>
                  <a:schemeClr val="accent1"/>
                </a:solidFill>
              </a:rPr>
              <a:t>won</a:t>
            </a:r>
            <a:r>
              <a:rPr lang="cs-CZ" dirty="0" smtClean="0">
                <a:solidFill>
                  <a:schemeClr val="accent1"/>
                </a:solidFill>
              </a:rPr>
              <a:t> </a:t>
            </a:r>
            <a:r>
              <a:rPr lang="cs-CZ" dirty="0" smtClean="0"/>
              <a:t>a lot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money</a:t>
            </a:r>
            <a:r>
              <a:rPr lang="cs-CZ" dirty="0" smtClean="0"/>
              <a:t>, I </a:t>
            </a:r>
            <a:r>
              <a:rPr lang="cs-CZ" dirty="0" err="1" smtClean="0">
                <a:solidFill>
                  <a:schemeClr val="accent1"/>
                </a:solidFill>
              </a:rPr>
              <a:t>would</a:t>
            </a:r>
            <a:r>
              <a:rPr lang="cs-CZ" dirty="0" smtClean="0">
                <a:solidFill>
                  <a:schemeClr val="accent1"/>
                </a:solidFill>
              </a:rPr>
              <a:t> </a:t>
            </a:r>
            <a:r>
              <a:rPr lang="cs-CZ" dirty="0" err="1" smtClean="0">
                <a:solidFill>
                  <a:schemeClr val="accent1"/>
                </a:solidFill>
              </a:rPr>
              <a:t>have</a:t>
            </a:r>
            <a:r>
              <a:rPr lang="cs-CZ" dirty="0" smtClean="0">
                <a:solidFill>
                  <a:schemeClr val="accent1"/>
                </a:solidFill>
              </a:rPr>
              <a:t> </a:t>
            </a:r>
            <a:r>
              <a:rPr lang="cs-CZ" dirty="0" err="1" smtClean="0">
                <a:solidFill>
                  <a:schemeClr val="accent1"/>
                </a:solidFill>
              </a:rPr>
              <a:t>bought</a:t>
            </a:r>
            <a:r>
              <a:rPr lang="cs-CZ" dirty="0" smtClean="0">
                <a:solidFill>
                  <a:schemeClr val="accent1"/>
                </a:solidFill>
              </a:rPr>
              <a:t> </a:t>
            </a:r>
            <a:r>
              <a:rPr lang="cs-CZ" dirty="0" smtClean="0"/>
              <a:t>a big house. (But I </a:t>
            </a:r>
            <a:r>
              <a:rPr lang="cs-CZ" dirty="0" err="1" smtClean="0"/>
              <a:t>didn´t</a:t>
            </a:r>
            <a:r>
              <a:rPr lang="cs-CZ" dirty="0" smtClean="0"/>
              <a:t> </a:t>
            </a:r>
            <a:r>
              <a:rPr lang="cs-CZ" dirty="0" err="1" smtClean="0"/>
              <a:t>win</a:t>
            </a:r>
            <a:r>
              <a:rPr lang="cs-CZ" dirty="0" smtClean="0"/>
              <a:t> </a:t>
            </a:r>
            <a:r>
              <a:rPr lang="cs-CZ" dirty="0" err="1" smtClean="0"/>
              <a:t>anything</a:t>
            </a:r>
            <a:r>
              <a:rPr lang="cs-CZ" dirty="0"/>
              <a:t>)</a:t>
            </a:r>
            <a:endParaRPr lang="cs-CZ" dirty="0" smtClean="0"/>
          </a:p>
          <a:p>
            <a:r>
              <a:rPr lang="cs-CZ" dirty="0" err="1" smtClean="0"/>
              <a:t>If</a:t>
            </a:r>
            <a:r>
              <a:rPr lang="cs-CZ" dirty="0" smtClean="0"/>
              <a:t> he </a:t>
            </a:r>
            <a:r>
              <a:rPr lang="cs-CZ" dirty="0" smtClean="0">
                <a:solidFill>
                  <a:schemeClr val="accent1"/>
                </a:solidFill>
              </a:rPr>
              <a:t>had </a:t>
            </a:r>
            <a:r>
              <a:rPr lang="cs-CZ" dirty="0" err="1" smtClean="0">
                <a:solidFill>
                  <a:schemeClr val="accent1"/>
                </a:solidFill>
              </a:rPr>
              <a:t>seen</a:t>
            </a:r>
            <a:r>
              <a:rPr lang="cs-CZ" dirty="0" smtClean="0">
                <a:solidFill>
                  <a:schemeClr val="accent1"/>
                </a:solidFill>
              </a:rPr>
              <a:t> </a:t>
            </a:r>
            <a:r>
              <a:rPr lang="cs-CZ" dirty="0" smtClean="0"/>
              <a:t>her, he </a:t>
            </a:r>
            <a:r>
              <a:rPr lang="cs-CZ" dirty="0" err="1" smtClean="0">
                <a:solidFill>
                  <a:schemeClr val="accent1"/>
                </a:solidFill>
              </a:rPr>
              <a:t>would</a:t>
            </a:r>
            <a:r>
              <a:rPr lang="cs-CZ" dirty="0" smtClean="0">
                <a:solidFill>
                  <a:schemeClr val="accent1"/>
                </a:solidFill>
              </a:rPr>
              <a:t> </a:t>
            </a:r>
            <a:r>
              <a:rPr lang="cs-CZ" dirty="0" err="1" smtClean="0">
                <a:solidFill>
                  <a:schemeClr val="accent1"/>
                </a:solidFill>
              </a:rPr>
              <a:t>have</a:t>
            </a:r>
            <a:r>
              <a:rPr lang="cs-CZ" dirty="0" smtClean="0">
                <a:solidFill>
                  <a:schemeClr val="accent1"/>
                </a:solidFill>
              </a:rPr>
              <a:t> </a:t>
            </a:r>
            <a:r>
              <a:rPr lang="cs-CZ" dirty="0" err="1" smtClean="0">
                <a:solidFill>
                  <a:schemeClr val="accent1"/>
                </a:solidFill>
              </a:rPr>
              <a:t>told</a:t>
            </a:r>
            <a:r>
              <a:rPr lang="cs-CZ" dirty="0" smtClean="0">
                <a:solidFill>
                  <a:schemeClr val="accent1"/>
                </a:solidFill>
              </a:rPr>
              <a:t> </a:t>
            </a:r>
            <a:r>
              <a:rPr lang="cs-CZ" dirty="0" smtClean="0"/>
              <a:t>her </a:t>
            </a:r>
            <a:r>
              <a:rPr lang="cs-CZ" dirty="0" err="1" smtClean="0"/>
              <a:t>it</a:t>
            </a:r>
            <a:r>
              <a:rPr lang="cs-CZ" dirty="0" smtClean="0"/>
              <a:t>. </a:t>
            </a:r>
            <a:r>
              <a:rPr lang="cs-CZ" sz="3200" dirty="0" smtClean="0"/>
              <a:t>(But he </a:t>
            </a:r>
            <a:r>
              <a:rPr lang="cs-CZ" sz="3200" dirty="0" err="1" smtClean="0"/>
              <a:t>didn´t</a:t>
            </a:r>
            <a:r>
              <a:rPr lang="cs-CZ" sz="3200" dirty="0" smtClean="0"/>
              <a:t> </a:t>
            </a:r>
            <a:r>
              <a:rPr lang="cs-CZ" sz="3200" dirty="0" err="1" smtClean="0"/>
              <a:t>see</a:t>
            </a:r>
            <a:r>
              <a:rPr lang="cs-CZ" sz="3200" dirty="0" smtClean="0"/>
              <a:t> her)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601058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err="1" smtClean="0"/>
              <a:t>Choose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best</a:t>
            </a:r>
            <a:r>
              <a:rPr lang="cs-CZ" dirty="0" smtClean="0"/>
              <a:t> </a:t>
            </a:r>
            <a:r>
              <a:rPr lang="cs-CZ" dirty="0" err="1" smtClean="0"/>
              <a:t>answer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dirty="0" err="1" smtClean="0"/>
              <a:t>If</a:t>
            </a:r>
            <a:r>
              <a:rPr lang="cs-CZ" dirty="0" smtClean="0"/>
              <a:t> I …A……. </a:t>
            </a:r>
            <a:r>
              <a:rPr lang="cs-CZ" dirty="0" err="1"/>
              <a:t>y</a:t>
            </a:r>
            <a:r>
              <a:rPr lang="cs-CZ" dirty="0" err="1" smtClean="0"/>
              <a:t>ou</a:t>
            </a:r>
            <a:r>
              <a:rPr lang="cs-CZ" dirty="0" smtClean="0"/>
              <a:t>, I </a:t>
            </a:r>
            <a:r>
              <a:rPr lang="cs-CZ" dirty="0" err="1" smtClean="0"/>
              <a:t>wouldn´t</a:t>
            </a:r>
            <a:r>
              <a:rPr lang="cs-CZ" dirty="0" smtClean="0"/>
              <a:t> do </a:t>
            </a:r>
            <a:r>
              <a:rPr lang="cs-CZ" dirty="0" err="1" smtClean="0"/>
              <a:t>it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FFC000"/>
                </a:solidFill>
              </a:rPr>
              <a:t>A) </a:t>
            </a:r>
            <a:r>
              <a:rPr lang="cs-CZ" dirty="0" err="1" smtClean="0">
                <a:solidFill>
                  <a:srgbClr val="FFC000"/>
                </a:solidFill>
              </a:rPr>
              <a:t>were</a:t>
            </a:r>
            <a:r>
              <a:rPr lang="cs-CZ" dirty="0" smtClean="0">
                <a:solidFill>
                  <a:srgbClr val="FFC000"/>
                </a:solidFill>
              </a:rPr>
              <a:t>   </a:t>
            </a:r>
            <a:r>
              <a:rPr lang="cs-CZ" dirty="0" smtClean="0"/>
              <a:t>B) had </a:t>
            </a:r>
            <a:r>
              <a:rPr lang="cs-CZ" dirty="0" err="1" smtClean="0"/>
              <a:t>been</a:t>
            </a:r>
            <a:r>
              <a:rPr lang="cs-CZ" dirty="0" smtClean="0"/>
              <a:t>  C) </a:t>
            </a:r>
            <a:r>
              <a:rPr lang="cs-CZ" dirty="0" err="1" smtClean="0"/>
              <a:t>would</a:t>
            </a:r>
            <a:r>
              <a:rPr lang="cs-CZ" dirty="0" smtClean="0"/>
              <a:t> </a:t>
            </a:r>
            <a:r>
              <a:rPr lang="cs-CZ" dirty="0" err="1" smtClean="0"/>
              <a:t>have</a:t>
            </a:r>
            <a:r>
              <a:rPr lang="cs-CZ" dirty="0" smtClean="0"/>
              <a:t> </a:t>
            </a:r>
            <a:r>
              <a:rPr lang="cs-CZ" dirty="0" err="1" smtClean="0"/>
              <a:t>been</a:t>
            </a:r>
            <a:r>
              <a:rPr lang="cs-CZ" dirty="0" smtClean="0"/>
              <a:t>   D) </a:t>
            </a:r>
            <a:r>
              <a:rPr lang="cs-CZ" dirty="0" err="1" smtClean="0"/>
              <a:t>am</a:t>
            </a:r>
            <a:endParaRPr lang="cs-CZ" dirty="0" smtClean="0"/>
          </a:p>
          <a:p>
            <a:r>
              <a:rPr lang="cs-CZ" dirty="0" err="1" smtClean="0"/>
              <a:t>If</a:t>
            </a:r>
            <a:r>
              <a:rPr lang="cs-CZ" dirty="0" smtClean="0"/>
              <a:t> I had </a:t>
            </a:r>
            <a:r>
              <a:rPr lang="cs-CZ" dirty="0" err="1" smtClean="0"/>
              <a:t>known</a:t>
            </a:r>
            <a:r>
              <a:rPr lang="cs-CZ" dirty="0" smtClean="0"/>
              <a:t> her </a:t>
            </a:r>
            <a:r>
              <a:rPr lang="cs-CZ" dirty="0" err="1" smtClean="0"/>
              <a:t>number</a:t>
            </a:r>
            <a:r>
              <a:rPr lang="cs-CZ" dirty="0" smtClean="0"/>
              <a:t>, I ………C…… her.</a:t>
            </a:r>
          </a:p>
          <a:p>
            <a:pPr marL="0" indent="0">
              <a:buNone/>
            </a:pPr>
            <a:r>
              <a:rPr lang="cs-CZ" dirty="0" smtClean="0"/>
              <a:t>A) call   B) </a:t>
            </a:r>
            <a:r>
              <a:rPr lang="cs-CZ" dirty="0" err="1" smtClean="0"/>
              <a:t>called</a:t>
            </a:r>
            <a:r>
              <a:rPr lang="cs-CZ" dirty="0" smtClean="0"/>
              <a:t>  </a:t>
            </a:r>
            <a:r>
              <a:rPr lang="cs-CZ" dirty="0" smtClean="0">
                <a:solidFill>
                  <a:srgbClr val="FFC000"/>
                </a:solidFill>
              </a:rPr>
              <a:t>C) </a:t>
            </a:r>
            <a:r>
              <a:rPr lang="cs-CZ" dirty="0" err="1" smtClean="0">
                <a:solidFill>
                  <a:srgbClr val="FFC000"/>
                </a:solidFill>
              </a:rPr>
              <a:t>would</a:t>
            </a:r>
            <a:r>
              <a:rPr lang="cs-CZ" dirty="0" smtClean="0">
                <a:solidFill>
                  <a:srgbClr val="FFC000"/>
                </a:solidFill>
              </a:rPr>
              <a:t> </a:t>
            </a:r>
            <a:r>
              <a:rPr lang="cs-CZ" dirty="0" err="1" smtClean="0">
                <a:solidFill>
                  <a:srgbClr val="FFC000"/>
                </a:solidFill>
              </a:rPr>
              <a:t>have</a:t>
            </a:r>
            <a:r>
              <a:rPr lang="cs-CZ" dirty="0" smtClean="0">
                <a:solidFill>
                  <a:srgbClr val="FFC000"/>
                </a:solidFill>
              </a:rPr>
              <a:t> </a:t>
            </a:r>
            <a:r>
              <a:rPr lang="cs-CZ" dirty="0" err="1" smtClean="0">
                <a:solidFill>
                  <a:srgbClr val="FFC000"/>
                </a:solidFill>
              </a:rPr>
              <a:t>called</a:t>
            </a:r>
            <a:r>
              <a:rPr lang="cs-CZ" dirty="0" smtClean="0">
                <a:solidFill>
                  <a:srgbClr val="FFC000"/>
                </a:solidFill>
              </a:rPr>
              <a:t> </a:t>
            </a:r>
            <a:r>
              <a:rPr lang="cs-CZ" dirty="0" smtClean="0"/>
              <a:t>D) had </a:t>
            </a:r>
            <a:r>
              <a:rPr lang="cs-CZ" dirty="0" err="1" smtClean="0"/>
              <a:t>called</a:t>
            </a:r>
            <a:endParaRPr lang="cs-CZ" dirty="0" smtClean="0"/>
          </a:p>
          <a:p>
            <a:r>
              <a:rPr lang="cs-CZ" dirty="0" err="1" smtClean="0"/>
              <a:t>She</a:t>
            </a:r>
            <a:r>
              <a:rPr lang="cs-CZ" dirty="0" smtClean="0"/>
              <a:t> </a:t>
            </a:r>
            <a:r>
              <a:rPr lang="cs-CZ" dirty="0" err="1" smtClean="0"/>
              <a:t>would</a:t>
            </a:r>
            <a:r>
              <a:rPr lang="cs-CZ" dirty="0" smtClean="0"/>
              <a:t> </a:t>
            </a:r>
            <a:r>
              <a:rPr lang="cs-CZ" dirty="0" err="1" smtClean="0"/>
              <a:t>have</a:t>
            </a:r>
            <a:r>
              <a:rPr lang="cs-CZ" dirty="0" smtClean="0"/>
              <a:t> </a:t>
            </a:r>
            <a:r>
              <a:rPr lang="cs-CZ" dirty="0" err="1" smtClean="0"/>
              <a:t>played</a:t>
            </a:r>
            <a:r>
              <a:rPr lang="cs-CZ" dirty="0" smtClean="0"/>
              <a:t> </a:t>
            </a:r>
            <a:r>
              <a:rPr lang="cs-CZ" dirty="0" err="1" smtClean="0"/>
              <a:t>volleyball</a:t>
            </a:r>
            <a:r>
              <a:rPr lang="cs-CZ" dirty="0" smtClean="0"/>
              <a:t> </a:t>
            </a:r>
            <a:r>
              <a:rPr lang="cs-CZ" dirty="0" err="1" smtClean="0"/>
              <a:t>if</a:t>
            </a:r>
            <a:r>
              <a:rPr lang="cs-CZ" dirty="0" smtClean="0"/>
              <a:t> </a:t>
            </a:r>
            <a:r>
              <a:rPr lang="cs-CZ" dirty="0" err="1" smtClean="0"/>
              <a:t>she</a:t>
            </a:r>
            <a:r>
              <a:rPr lang="cs-CZ" dirty="0" smtClean="0"/>
              <a:t> ...C </a:t>
            </a:r>
            <a:r>
              <a:rPr lang="cs-CZ" dirty="0" err="1" smtClean="0"/>
              <a:t>taller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smtClean="0"/>
              <a:t>A) </a:t>
            </a:r>
            <a:r>
              <a:rPr lang="cs-CZ" dirty="0" err="1" smtClean="0"/>
              <a:t>were</a:t>
            </a:r>
            <a:r>
              <a:rPr lang="cs-CZ" dirty="0" smtClean="0"/>
              <a:t>  B)</a:t>
            </a:r>
            <a:r>
              <a:rPr lang="cs-CZ" dirty="0" err="1" smtClean="0"/>
              <a:t>have</a:t>
            </a:r>
            <a:r>
              <a:rPr lang="cs-CZ" dirty="0" smtClean="0"/>
              <a:t> </a:t>
            </a:r>
            <a:r>
              <a:rPr lang="cs-CZ" dirty="0" err="1" smtClean="0"/>
              <a:t>been</a:t>
            </a:r>
            <a:r>
              <a:rPr lang="cs-CZ" dirty="0" smtClean="0"/>
              <a:t>   </a:t>
            </a:r>
            <a:r>
              <a:rPr lang="cs-CZ" dirty="0" smtClean="0">
                <a:solidFill>
                  <a:srgbClr val="FFC000"/>
                </a:solidFill>
              </a:rPr>
              <a:t>C) had </a:t>
            </a:r>
            <a:r>
              <a:rPr lang="cs-CZ" dirty="0" err="1" smtClean="0">
                <a:solidFill>
                  <a:srgbClr val="FFC000"/>
                </a:solidFill>
              </a:rPr>
              <a:t>been</a:t>
            </a:r>
            <a:r>
              <a:rPr lang="cs-CZ" dirty="0" smtClean="0">
                <a:solidFill>
                  <a:srgbClr val="FFC000"/>
                </a:solidFill>
              </a:rPr>
              <a:t>   </a:t>
            </a:r>
            <a:r>
              <a:rPr lang="cs-CZ" dirty="0" smtClean="0"/>
              <a:t>D) </a:t>
            </a:r>
            <a:r>
              <a:rPr lang="cs-CZ" dirty="0" err="1" smtClean="0"/>
              <a:t>would</a:t>
            </a:r>
            <a:r>
              <a:rPr lang="cs-CZ" dirty="0" smtClean="0"/>
              <a:t> </a:t>
            </a:r>
            <a:r>
              <a:rPr lang="cs-CZ" dirty="0" err="1" smtClean="0"/>
              <a:t>be</a:t>
            </a:r>
            <a:endParaRPr lang="cs-CZ" dirty="0" smtClean="0"/>
          </a:p>
          <a:p>
            <a:r>
              <a:rPr lang="cs-CZ" dirty="0" err="1" smtClean="0"/>
              <a:t>We</a:t>
            </a:r>
            <a:r>
              <a:rPr lang="cs-CZ" dirty="0" smtClean="0"/>
              <a:t> ´</a:t>
            </a:r>
            <a:r>
              <a:rPr lang="cs-CZ" dirty="0" err="1" smtClean="0"/>
              <a:t>ll</a:t>
            </a:r>
            <a:r>
              <a:rPr lang="cs-CZ" dirty="0" smtClean="0"/>
              <a:t> miss </a:t>
            </a:r>
            <a:r>
              <a:rPr lang="cs-CZ" dirty="0" err="1" smtClean="0"/>
              <a:t>the</a:t>
            </a:r>
            <a:r>
              <a:rPr lang="cs-CZ" dirty="0" smtClean="0"/>
              <a:t> bus </a:t>
            </a:r>
            <a:r>
              <a:rPr lang="cs-CZ" dirty="0" err="1" smtClean="0"/>
              <a:t>if</a:t>
            </a:r>
            <a:r>
              <a:rPr lang="cs-CZ" dirty="0" smtClean="0"/>
              <a:t> </a:t>
            </a:r>
            <a:r>
              <a:rPr lang="cs-CZ" dirty="0" err="1" smtClean="0"/>
              <a:t>we</a:t>
            </a:r>
            <a:r>
              <a:rPr lang="cs-CZ" dirty="0" smtClean="0"/>
              <a:t> …B……..</a:t>
            </a:r>
          </a:p>
          <a:p>
            <a:pPr marL="0" indent="0">
              <a:buNone/>
            </a:pPr>
            <a:r>
              <a:rPr lang="cs-CZ" dirty="0" smtClean="0"/>
              <a:t>A) </a:t>
            </a:r>
            <a:r>
              <a:rPr lang="cs-CZ" dirty="0" err="1" smtClean="0"/>
              <a:t>hurried</a:t>
            </a:r>
            <a:r>
              <a:rPr lang="cs-CZ" dirty="0" smtClean="0"/>
              <a:t>  </a:t>
            </a:r>
            <a:r>
              <a:rPr lang="cs-CZ" dirty="0" smtClean="0">
                <a:solidFill>
                  <a:srgbClr val="FFC000"/>
                </a:solidFill>
              </a:rPr>
              <a:t>B) </a:t>
            </a:r>
            <a:r>
              <a:rPr lang="cs-CZ" dirty="0" err="1" smtClean="0">
                <a:solidFill>
                  <a:srgbClr val="FFC000"/>
                </a:solidFill>
              </a:rPr>
              <a:t>don´t</a:t>
            </a:r>
            <a:r>
              <a:rPr lang="cs-CZ" dirty="0" smtClean="0">
                <a:solidFill>
                  <a:srgbClr val="FFC000"/>
                </a:solidFill>
              </a:rPr>
              <a:t> </a:t>
            </a:r>
            <a:r>
              <a:rPr lang="cs-CZ" dirty="0" err="1" smtClean="0">
                <a:solidFill>
                  <a:srgbClr val="FFC000"/>
                </a:solidFill>
              </a:rPr>
              <a:t>hurry</a:t>
            </a:r>
            <a:r>
              <a:rPr lang="cs-CZ" dirty="0" smtClean="0">
                <a:solidFill>
                  <a:srgbClr val="FFC000"/>
                </a:solidFill>
              </a:rPr>
              <a:t>  </a:t>
            </a:r>
            <a:r>
              <a:rPr lang="cs-CZ" dirty="0" smtClean="0"/>
              <a:t>C) had </a:t>
            </a:r>
            <a:r>
              <a:rPr lang="cs-CZ" dirty="0" err="1" smtClean="0"/>
              <a:t>hurried</a:t>
            </a:r>
            <a:r>
              <a:rPr lang="cs-CZ" dirty="0" smtClean="0"/>
              <a:t>  D)</a:t>
            </a:r>
            <a:r>
              <a:rPr lang="cs-CZ" dirty="0"/>
              <a:t> </a:t>
            </a:r>
            <a:r>
              <a:rPr lang="cs-CZ" dirty="0" err="1" smtClean="0"/>
              <a:t>hurry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24209361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err="1" smtClean="0"/>
              <a:t>Complete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sentences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I </a:t>
            </a:r>
            <a:r>
              <a:rPr lang="cs-CZ" dirty="0" err="1" smtClean="0"/>
              <a:t>will</a:t>
            </a:r>
            <a:r>
              <a:rPr lang="cs-CZ" dirty="0" smtClean="0"/>
              <a:t> </a:t>
            </a:r>
            <a:r>
              <a:rPr lang="cs-CZ" dirty="0" err="1" smtClean="0"/>
              <a:t>prepare</a:t>
            </a:r>
            <a:r>
              <a:rPr lang="cs-CZ" dirty="0" smtClean="0"/>
              <a:t> </a:t>
            </a:r>
            <a:r>
              <a:rPr lang="cs-CZ" dirty="0" err="1" smtClean="0"/>
              <a:t>dinner</a:t>
            </a:r>
            <a:r>
              <a:rPr lang="cs-CZ" dirty="0" smtClean="0"/>
              <a:t> </a:t>
            </a:r>
            <a:r>
              <a:rPr lang="cs-CZ" dirty="0" err="1" smtClean="0"/>
              <a:t>if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chemeClr val="accent1"/>
                </a:solidFill>
              </a:rPr>
              <a:t>buy</a:t>
            </a:r>
            <a:r>
              <a:rPr lang="cs-CZ" dirty="0" smtClean="0">
                <a:solidFill>
                  <a:schemeClr val="accent1"/>
                </a:solidFill>
              </a:rPr>
              <a:t> </a:t>
            </a:r>
            <a:r>
              <a:rPr lang="cs-CZ" dirty="0" err="1" smtClean="0"/>
              <a:t>some</a:t>
            </a:r>
            <a:r>
              <a:rPr lang="cs-CZ" dirty="0" smtClean="0"/>
              <a:t> </a:t>
            </a:r>
            <a:r>
              <a:rPr lang="cs-CZ" dirty="0" err="1" smtClean="0"/>
              <a:t>meat</a:t>
            </a:r>
            <a:r>
              <a:rPr lang="cs-CZ" dirty="0" smtClean="0"/>
              <a:t>. (</a:t>
            </a:r>
            <a:r>
              <a:rPr lang="cs-CZ" dirty="0" err="1" smtClean="0"/>
              <a:t>buy</a:t>
            </a:r>
            <a:r>
              <a:rPr lang="cs-CZ" dirty="0" smtClean="0"/>
              <a:t>)</a:t>
            </a:r>
          </a:p>
          <a:p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wouldn´t</a:t>
            </a:r>
            <a:r>
              <a:rPr lang="cs-CZ" dirty="0" smtClean="0"/>
              <a:t> </a:t>
            </a:r>
            <a:r>
              <a:rPr lang="cs-CZ" dirty="0" err="1" smtClean="0"/>
              <a:t>be</a:t>
            </a:r>
            <a:r>
              <a:rPr lang="cs-CZ" dirty="0" smtClean="0"/>
              <a:t> </a:t>
            </a:r>
            <a:r>
              <a:rPr lang="cs-CZ" dirty="0" err="1" smtClean="0"/>
              <a:t>tired</a:t>
            </a:r>
            <a:r>
              <a:rPr lang="cs-CZ" dirty="0" smtClean="0"/>
              <a:t> </a:t>
            </a:r>
            <a:r>
              <a:rPr lang="cs-CZ" dirty="0" err="1" smtClean="0"/>
              <a:t>if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chemeClr val="accent1"/>
                </a:solidFill>
              </a:rPr>
              <a:t>slept</a:t>
            </a:r>
            <a:r>
              <a:rPr lang="cs-CZ" dirty="0" smtClean="0"/>
              <a:t> more. (</a:t>
            </a:r>
            <a:r>
              <a:rPr lang="cs-CZ" dirty="0" err="1" smtClean="0"/>
              <a:t>sleep</a:t>
            </a:r>
            <a:r>
              <a:rPr lang="cs-CZ" dirty="0" smtClean="0"/>
              <a:t>)</a:t>
            </a:r>
          </a:p>
          <a:p>
            <a:r>
              <a:rPr lang="cs-CZ" dirty="0" err="1" smtClean="0"/>
              <a:t>She</a:t>
            </a:r>
            <a:r>
              <a:rPr lang="cs-CZ" dirty="0" smtClean="0"/>
              <a:t> </a:t>
            </a:r>
            <a:r>
              <a:rPr lang="cs-CZ" dirty="0" err="1" smtClean="0"/>
              <a:t>wouldn´t</a:t>
            </a:r>
            <a:r>
              <a:rPr lang="cs-CZ" dirty="0" smtClean="0"/>
              <a:t> </a:t>
            </a:r>
            <a:r>
              <a:rPr lang="cs-CZ" dirty="0" err="1" smtClean="0"/>
              <a:t>have</a:t>
            </a:r>
            <a:r>
              <a:rPr lang="cs-CZ" dirty="0" smtClean="0"/>
              <a:t> </a:t>
            </a:r>
            <a:r>
              <a:rPr lang="cs-CZ" dirty="0" err="1" smtClean="0"/>
              <a:t>broken</a:t>
            </a:r>
            <a:r>
              <a:rPr lang="cs-CZ" dirty="0" smtClean="0"/>
              <a:t> up </a:t>
            </a:r>
            <a:r>
              <a:rPr lang="cs-CZ" dirty="0" err="1" smtClean="0"/>
              <a:t>with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if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chemeClr val="accent1"/>
                </a:solidFill>
              </a:rPr>
              <a:t>hadn´t</a:t>
            </a:r>
            <a:r>
              <a:rPr lang="cs-CZ" dirty="0" smtClean="0">
                <a:solidFill>
                  <a:schemeClr val="accent1"/>
                </a:solidFill>
              </a:rPr>
              <a:t> </a:t>
            </a:r>
            <a:r>
              <a:rPr lang="cs-CZ" dirty="0" err="1" smtClean="0">
                <a:solidFill>
                  <a:schemeClr val="accent1"/>
                </a:solidFill>
              </a:rPr>
              <a:t>been</a:t>
            </a:r>
            <a:r>
              <a:rPr lang="cs-CZ" dirty="0" smtClean="0">
                <a:solidFill>
                  <a:schemeClr val="accent1"/>
                </a:solidFill>
              </a:rPr>
              <a:t> </a:t>
            </a:r>
            <a:r>
              <a:rPr lang="cs-CZ" dirty="0" err="1" smtClean="0">
                <a:solidFill>
                  <a:schemeClr val="accent1"/>
                </a:solidFill>
              </a:rPr>
              <a:t>unfaithful</a:t>
            </a:r>
            <a:r>
              <a:rPr lang="cs-CZ" dirty="0" smtClean="0"/>
              <a:t> to her. (</a:t>
            </a:r>
            <a:r>
              <a:rPr lang="cs-CZ" dirty="0" err="1" smtClean="0"/>
              <a:t>be</a:t>
            </a:r>
            <a:r>
              <a:rPr lang="cs-CZ" dirty="0" smtClean="0"/>
              <a:t> </a:t>
            </a:r>
            <a:r>
              <a:rPr lang="cs-CZ" dirty="0" err="1" smtClean="0"/>
              <a:t>unfaithful</a:t>
            </a:r>
            <a:r>
              <a:rPr lang="cs-CZ" dirty="0" smtClean="0"/>
              <a:t>)</a:t>
            </a:r>
          </a:p>
          <a:p>
            <a:r>
              <a:rPr lang="cs-CZ" dirty="0" err="1" smtClean="0"/>
              <a:t>If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chemeClr val="accent1"/>
                </a:solidFill>
              </a:rPr>
              <a:t>told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truth</a:t>
            </a:r>
            <a:r>
              <a:rPr lang="cs-CZ" dirty="0" smtClean="0"/>
              <a:t>, </a:t>
            </a:r>
            <a:r>
              <a:rPr lang="cs-CZ" dirty="0" err="1" smtClean="0"/>
              <a:t>she</a:t>
            </a:r>
            <a:r>
              <a:rPr lang="cs-CZ" dirty="0" smtClean="0"/>
              <a:t> </a:t>
            </a:r>
            <a:r>
              <a:rPr lang="cs-CZ" dirty="0" err="1" smtClean="0"/>
              <a:t>wouldn´t</a:t>
            </a:r>
            <a:r>
              <a:rPr lang="cs-CZ" dirty="0" smtClean="0"/>
              <a:t> </a:t>
            </a:r>
            <a:r>
              <a:rPr lang="cs-CZ" dirty="0" err="1" smtClean="0"/>
              <a:t>be</a:t>
            </a:r>
            <a:r>
              <a:rPr lang="cs-CZ" dirty="0" smtClean="0"/>
              <a:t> </a:t>
            </a:r>
            <a:r>
              <a:rPr lang="cs-CZ" dirty="0" err="1" smtClean="0"/>
              <a:t>angry</a:t>
            </a:r>
            <a:r>
              <a:rPr lang="cs-CZ" dirty="0" smtClean="0"/>
              <a:t>. (</a:t>
            </a:r>
            <a:r>
              <a:rPr lang="cs-CZ" dirty="0" err="1" smtClean="0"/>
              <a:t>tell</a:t>
            </a:r>
            <a:r>
              <a:rPr lang="cs-CZ" dirty="0" smtClean="0"/>
              <a:t>)</a:t>
            </a:r>
          </a:p>
          <a:p>
            <a:r>
              <a:rPr lang="cs-CZ" dirty="0" err="1" smtClean="0"/>
              <a:t>If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had </a:t>
            </a:r>
            <a:r>
              <a:rPr lang="cs-CZ" dirty="0" err="1" smtClean="0"/>
              <a:t>gone</a:t>
            </a:r>
            <a:r>
              <a:rPr lang="cs-CZ" dirty="0" smtClean="0"/>
              <a:t> </a:t>
            </a:r>
            <a:r>
              <a:rPr lang="cs-CZ" dirty="0" err="1" smtClean="0"/>
              <a:t>with</a:t>
            </a:r>
            <a:r>
              <a:rPr lang="cs-CZ" dirty="0" smtClean="0"/>
              <a:t> </a:t>
            </a:r>
            <a:r>
              <a:rPr lang="cs-CZ" dirty="0" err="1" smtClean="0"/>
              <a:t>us</a:t>
            </a:r>
            <a:r>
              <a:rPr lang="cs-CZ" dirty="0" smtClean="0"/>
              <a:t> to </a:t>
            </a:r>
            <a:r>
              <a:rPr lang="cs-CZ" dirty="0" err="1" smtClean="0"/>
              <a:t>th</a:t>
            </a:r>
            <a:r>
              <a:rPr lang="cs-CZ" dirty="0" smtClean="0"/>
              <a:t> </a:t>
            </a:r>
            <a:r>
              <a:rPr lang="cs-CZ" dirty="0" err="1" smtClean="0"/>
              <a:t>eparty</a:t>
            </a:r>
            <a:r>
              <a:rPr lang="cs-CZ" dirty="0" smtClean="0"/>
              <a:t>,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chemeClr val="accent1"/>
                </a:solidFill>
              </a:rPr>
              <a:t>would</a:t>
            </a:r>
            <a:r>
              <a:rPr lang="cs-CZ" dirty="0" smtClean="0">
                <a:solidFill>
                  <a:schemeClr val="accent1"/>
                </a:solidFill>
              </a:rPr>
              <a:t> </a:t>
            </a:r>
            <a:r>
              <a:rPr lang="cs-CZ" dirty="0" err="1" smtClean="0">
                <a:solidFill>
                  <a:schemeClr val="accent1"/>
                </a:solidFill>
              </a:rPr>
              <a:t>have</a:t>
            </a:r>
            <a:r>
              <a:rPr lang="cs-CZ" dirty="0" smtClean="0">
                <a:solidFill>
                  <a:schemeClr val="accent1"/>
                </a:solidFill>
              </a:rPr>
              <a:t> met</a:t>
            </a:r>
            <a:r>
              <a:rPr lang="cs-CZ" dirty="0" smtClean="0"/>
              <a:t> </a:t>
            </a:r>
            <a:r>
              <a:rPr lang="cs-CZ" dirty="0" err="1" smtClean="0"/>
              <a:t>new</a:t>
            </a:r>
            <a:r>
              <a:rPr lang="cs-CZ" dirty="0" smtClean="0"/>
              <a:t> </a:t>
            </a:r>
            <a:r>
              <a:rPr lang="cs-CZ" dirty="0" err="1" smtClean="0"/>
              <a:t>friends</a:t>
            </a:r>
            <a:r>
              <a:rPr lang="cs-CZ" dirty="0" smtClean="0"/>
              <a:t>. (</a:t>
            </a:r>
            <a:r>
              <a:rPr lang="cs-CZ" dirty="0" err="1" smtClean="0"/>
              <a:t>meet</a:t>
            </a:r>
            <a:r>
              <a:rPr lang="cs-CZ" dirty="0" smtClean="0"/>
              <a:t>)</a:t>
            </a:r>
          </a:p>
          <a:p>
            <a:r>
              <a:rPr lang="cs-CZ" dirty="0" err="1" smtClean="0"/>
              <a:t>If</a:t>
            </a:r>
            <a:r>
              <a:rPr lang="cs-CZ" dirty="0" smtClean="0"/>
              <a:t> I had a </a:t>
            </a:r>
            <a:r>
              <a:rPr lang="cs-CZ" dirty="0" err="1" smtClean="0"/>
              <a:t>birthday</a:t>
            </a:r>
            <a:r>
              <a:rPr lang="cs-CZ" dirty="0" smtClean="0"/>
              <a:t> party, I </a:t>
            </a:r>
            <a:r>
              <a:rPr lang="cs-CZ" dirty="0" err="1" smtClean="0">
                <a:solidFill>
                  <a:schemeClr val="accent1"/>
                </a:solidFill>
              </a:rPr>
              <a:t>would</a:t>
            </a:r>
            <a:r>
              <a:rPr lang="cs-CZ" dirty="0" smtClean="0">
                <a:solidFill>
                  <a:schemeClr val="accent1"/>
                </a:solidFill>
              </a:rPr>
              <a:t> </a:t>
            </a:r>
            <a:r>
              <a:rPr lang="cs-CZ" dirty="0" err="1" smtClean="0">
                <a:solidFill>
                  <a:schemeClr val="accent1"/>
                </a:solidFill>
              </a:rPr>
              <a:t>invite</a:t>
            </a:r>
            <a:r>
              <a:rPr lang="cs-CZ" dirty="0" smtClean="0">
                <a:solidFill>
                  <a:schemeClr val="accent1"/>
                </a:solidFill>
              </a:rPr>
              <a:t> </a:t>
            </a:r>
            <a:r>
              <a:rPr lang="cs-CZ" dirty="0" err="1" smtClean="0"/>
              <a:t>you</a:t>
            </a:r>
            <a:r>
              <a:rPr lang="cs-CZ" dirty="0" smtClean="0"/>
              <a:t>. (</a:t>
            </a:r>
            <a:r>
              <a:rPr lang="cs-CZ" dirty="0" err="1" smtClean="0"/>
              <a:t>invite</a:t>
            </a:r>
            <a:r>
              <a:rPr lang="cs-CZ" dirty="0" smtClean="0"/>
              <a:t>)</a:t>
            </a:r>
          </a:p>
          <a:p>
            <a:r>
              <a:rPr lang="cs-CZ" dirty="0" err="1" smtClean="0"/>
              <a:t>If</a:t>
            </a:r>
            <a:r>
              <a:rPr lang="cs-CZ" dirty="0" smtClean="0"/>
              <a:t> he </a:t>
            </a:r>
            <a:r>
              <a:rPr lang="cs-CZ" dirty="0" err="1" smtClean="0"/>
              <a:t>hadn´t</a:t>
            </a:r>
            <a:r>
              <a:rPr lang="cs-CZ" dirty="0" smtClean="0"/>
              <a:t> </a:t>
            </a:r>
            <a:r>
              <a:rPr lang="cs-CZ" dirty="0" err="1" smtClean="0"/>
              <a:t>driven</a:t>
            </a:r>
            <a:r>
              <a:rPr lang="cs-CZ" dirty="0" smtClean="0"/>
              <a:t> </a:t>
            </a:r>
            <a:r>
              <a:rPr lang="cs-CZ" dirty="0" err="1" smtClean="0"/>
              <a:t>drunk</a:t>
            </a:r>
            <a:r>
              <a:rPr lang="cs-CZ" dirty="0" smtClean="0"/>
              <a:t> he </a:t>
            </a:r>
            <a:r>
              <a:rPr lang="cs-CZ" dirty="0" err="1" smtClean="0">
                <a:solidFill>
                  <a:schemeClr val="accent1"/>
                </a:solidFill>
              </a:rPr>
              <a:t>wouldn´t</a:t>
            </a:r>
            <a:r>
              <a:rPr lang="cs-CZ" dirty="0" smtClean="0">
                <a:solidFill>
                  <a:schemeClr val="accent1"/>
                </a:solidFill>
              </a:rPr>
              <a:t> </a:t>
            </a:r>
            <a:r>
              <a:rPr lang="cs-CZ" dirty="0" err="1" smtClean="0">
                <a:solidFill>
                  <a:schemeClr val="accent1"/>
                </a:solidFill>
              </a:rPr>
              <a:t>have</a:t>
            </a:r>
            <a:r>
              <a:rPr lang="cs-CZ" dirty="0" smtClean="0">
                <a:solidFill>
                  <a:schemeClr val="accent1"/>
                </a:solidFill>
              </a:rPr>
              <a:t> ha</a:t>
            </a:r>
            <a:r>
              <a:rPr lang="cs-CZ" dirty="0" smtClean="0"/>
              <a:t>d </a:t>
            </a:r>
            <a:r>
              <a:rPr lang="cs-CZ" dirty="0" err="1" smtClean="0"/>
              <a:t>an</a:t>
            </a:r>
            <a:r>
              <a:rPr lang="cs-CZ" dirty="0" smtClean="0"/>
              <a:t> </a:t>
            </a:r>
            <a:r>
              <a:rPr lang="cs-CZ" dirty="0" err="1" smtClean="0"/>
              <a:t>accident</a:t>
            </a:r>
            <a:r>
              <a:rPr lang="cs-CZ" dirty="0" smtClean="0"/>
              <a:t>. (</a:t>
            </a:r>
            <a:r>
              <a:rPr lang="cs-CZ" dirty="0" err="1" smtClean="0"/>
              <a:t>have</a:t>
            </a:r>
            <a:r>
              <a:rPr lang="cs-CZ" dirty="0" smtClean="0"/>
              <a:t>)</a:t>
            </a:r>
          </a:p>
          <a:p>
            <a:pPr marL="0" indent="0">
              <a:buNone/>
            </a:pPr>
            <a:endParaRPr lang="cs-CZ" sz="3200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326840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Finish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sentences</a:t>
            </a:r>
            <a:r>
              <a:rPr lang="cs-CZ" dirty="0" smtClean="0"/>
              <a:t> on </a:t>
            </a:r>
            <a:r>
              <a:rPr lang="cs-CZ" dirty="0" err="1" smtClean="0"/>
              <a:t>your</a:t>
            </a:r>
            <a:r>
              <a:rPr lang="cs-CZ" dirty="0" smtClean="0"/>
              <a:t> </a:t>
            </a:r>
            <a:r>
              <a:rPr lang="cs-CZ" dirty="0" err="1" smtClean="0"/>
              <a:t>own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err="1" smtClean="0"/>
              <a:t>If</a:t>
            </a:r>
            <a:r>
              <a:rPr lang="cs-CZ" dirty="0" smtClean="0"/>
              <a:t> I </a:t>
            </a:r>
            <a:r>
              <a:rPr lang="cs-CZ" dirty="0" err="1" smtClean="0"/>
              <a:t>were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,</a:t>
            </a:r>
          </a:p>
          <a:p>
            <a:r>
              <a:rPr lang="cs-CZ" dirty="0" err="1" smtClean="0"/>
              <a:t>We</a:t>
            </a:r>
            <a:r>
              <a:rPr lang="cs-CZ" dirty="0" smtClean="0"/>
              <a:t> </a:t>
            </a:r>
            <a:r>
              <a:rPr lang="cs-CZ" dirty="0" err="1" smtClean="0"/>
              <a:t>wouldn´t</a:t>
            </a:r>
            <a:r>
              <a:rPr lang="cs-CZ" dirty="0" smtClean="0"/>
              <a:t> do </a:t>
            </a:r>
            <a:r>
              <a:rPr lang="cs-CZ" dirty="0" err="1" smtClean="0"/>
              <a:t>it</a:t>
            </a:r>
            <a:r>
              <a:rPr lang="cs-CZ" dirty="0"/>
              <a:t> </a:t>
            </a:r>
            <a:r>
              <a:rPr lang="cs-CZ" dirty="0" err="1" smtClean="0"/>
              <a:t>if</a:t>
            </a:r>
            <a:endParaRPr lang="cs-CZ" dirty="0" smtClean="0"/>
          </a:p>
          <a:p>
            <a:r>
              <a:rPr lang="cs-CZ" dirty="0" err="1" smtClean="0"/>
              <a:t>She</a:t>
            </a:r>
            <a:r>
              <a:rPr lang="cs-CZ" dirty="0" smtClean="0"/>
              <a:t> </a:t>
            </a:r>
            <a:r>
              <a:rPr lang="cs-CZ" dirty="0" err="1" smtClean="0"/>
              <a:t>would</a:t>
            </a:r>
            <a:r>
              <a:rPr lang="cs-CZ" dirty="0" smtClean="0"/>
              <a:t> </a:t>
            </a:r>
            <a:r>
              <a:rPr lang="cs-CZ" dirty="0" err="1" smtClean="0"/>
              <a:t>have</a:t>
            </a:r>
            <a:r>
              <a:rPr lang="cs-CZ" dirty="0" smtClean="0"/>
              <a:t> done </a:t>
            </a: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if</a:t>
            </a:r>
            <a:endParaRPr lang="cs-CZ" dirty="0" smtClean="0"/>
          </a:p>
          <a:p>
            <a:r>
              <a:rPr lang="cs-CZ" dirty="0" err="1" smtClean="0"/>
              <a:t>If</a:t>
            </a:r>
            <a:r>
              <a:rPr lang="cs-CZ" dirty="0" smtClean="0"/>
              <a:t> I had </a:t>
            </a:r>
            <a:r>
              <a:rPr lang="cs-CZ" dirty="0" err="1" smtClean="0"/>
              <a:t>won</a:t>
            </a:r>
            <a:r>
              <a:rPr lang="cs-CZ" dirty="0" smtClean="0"/>
              <a:t> a lot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money</a:t>
            </a:r>
            <a:r>
              <a:rPr lang="cs-CZ" dirty="0" smtClean="0"/>
              <a:t>, </a:t>
            </a:r>
          </a:p>
          <a:p>
            <a:r>
              <a:rPr lang="cs-CZ" dirty="0" smtClean="0"/>
              <a:t>I </a:t>
            </a:r>
            <a:r>
              <a:rPr lang="cs-CZ" dirty="0" err="1" smtClean="0"/>
              <a:t>would</a:t>
            </a:r>
            <a:r>
              <a:rPr lang="cs-CZ" dirty="0" smtClean="0"/>
              <a:t> </a:t>
            </a:r>
            <a:r>
              <a:rPr lang="cs-CZ" dirty="0" err="1" smtClean="0"/>
              <a:t>tell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if</a:t>
            </a:r>
            <a:endParaRPr lang="cs-CZ" dirty="0" smtClean="0"/>
          </a:p>
          <a:p>
            <a:r>
              <a:rPr lang="cs-CZ" dirty="0" err="1" smtClean="0"/>
              <a:t>If</a:t>
            </a:r>
            <a:r>
              <a:rPr lang="cs-CZ" dirty="0" smtClean="0"/>
              <a:t> I had more </a:t>
            </a:r>
            <a:r>
              <a:rPr lang="cs-CZ" dirty="0" err="1" smtClean="0"/>
              <a:t>time</a:t>
            </a:r>
            <a:r>
              <a:rPr lang="cs-CZ" dirty="0" smtClean="0"/>
              <a:t>, I</a:t>
            </a:r>
          </a:p>
          <a:p>
            <a:r>
              <a:rPr lang="cs-CZ" dirty="0" err="1" smtClean="0"/>
              <a:t>If</a:t>
            </a:r>
            <a:r>
              <a:rPr lang="cs-CZ" dirty="0" smtClean="0"/>
              <a:t> he had </a:t>
            </a:r>
            <a:r>
              <a:rPr lang="cs-CZ" dirty="0" err="1" smtClean="0"/>
              <a:t>known</a:t>
            </a:r>
            <a:r>
              <a:rPr lang="cs-CZ" dirty="0" smtClean="0"/>
              <a:t> </a:t>
            </a:r>
            <a:r>
              <a:rPr lang="cs-CZ" dirty="0" err="1" smtClean="0"/>
              <a:t>it</a:t>
            </a:r>
            <a:r>
              <a:rPr lang="cs-CZ" dirty="0" smtClean="0"/>
              <a:t>, he</a:t>
            </a:r>
          </a:p>
          <a:p>
            <a:r>
              <a:rPr lang="cs-CZ" dirty="0" err="1" smtClean="0"/>
              <a:t>If</a:t>
            </a:r>
            <a:r>
              <a:rPr lang="cs-CZ" dirty="0" smtClean="0"/>
              <a:t> I </a:t>
            </a:r>
            <a:r>
              <a:rPr lang="cs-CZ" dirty="0" err="1" smtClean="0"/>
              <a:t>would</a:t>
            </a:r>
            <a:r>
              <a:rPr lang="cs-CZ" dirty="0" smtClean="0"/>
              <a:t> </a:t>
            </a:r>
            <a:r>
              <a:rPr lang="cs-CZ" dirty="0" err="1" smtClean="0"/>
              <a:t>have</a:t>
            </a:r>
            <a:r>
              <a:rPr lang="cs-CZ" dirty="0" smtClean="0"/>
              <a:t> had my </a:t>
            </a:r>
            <a:r>
              <a:rPr lang="cs-CZ" dirty="0" err="1" smtClean="0"/>
              <a:t>own</a:t>
            </a:r>
            <a:r>
              <a:rPr lang="cs-CZ" dirty="0" smtClean="0"/>
              <a:t> house I</a:t>
            </a:r>
          </a:p>
          <a:p>
            <a:r>
              <a:rPr lang="cs-CZ" dirty="0" smtClean="0"/>
              <a:t>I </a:t>
            </a:r>
            <a:r>
              <a:rPr lang="cs-CZ" dirty="0" err="1" smtClean="0"/>
              <a:t>would</a:t>
            </a:r>
            <a:r>
              <a:rPr lang="cs-CZ" dirty="0" smtClean="0"/>
              <a:t> go </a:t>
            </a:r>
            <a:r>
              <a:rPr lang="cs-CZ" dirty="0" err="1" smtClean="0"/>
              <a:t>with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if</a:t>
            </a:r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741819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err="1" smtClean="0"/>
              <a:t>Match</a:t>
            </a:r>
            <a:r>
              <a:rPr lang="cs-CZ" dirty="0" smtClean="0"/>
              <a:t> </a:t>
            </a:r>
            <a:r>
              <a:rPr lang="cs-CZ" dirty="0" err="1" smtClean="0"/>
              <a:t>column</a:t>
            </a:r>
            <a:r>
              <a:rPr lang="cs-CZ" dirty="0" smtClean="0"/>
              <a:t> A </a:t>
            </a:r>
            <a:r>
              <a:rPr lang="cs-CZ" dirty="0" err="1" smtClean="0"/>
              <a:t>with</a:t>
            </a:r>
            <a:r>
              <a:rPr lang="cs-CZ" dirty="0" smtClean="0"/>
              <a:t> </a:t>
            </a:r>
            <a:r>
              <a:rPr lang="cs-CZ" dirty="0" err="1" smtClean="0"/>
              <a:t>column</a:t>
            </a:r>
            <a:r>
              <a:rPr lang="cs-CZ" dirty="0" smtClean="0"/>
              <a:t> B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His </a:t>
            </a:r>
            <a:r>
              <a:rPr lang="cs-CZ" dirty="0" err="1" smtClean="0"/>
              <a:t>wife</a:t>
            </a:r>
            <a:r>
              <a:rPr lang="cs-CZ" dirty="0" smtClean="0"/>
              <a:t> </a:t>
            </a:r>
            <a:r>
              <a:rPr lang="cs-CZ" dirty="0" err="1" smtClean="0"/>
              <a:t>would</a:t>
            </a:r>
            <a:r>
              <a:rPr lang="cs-CZ" dirty="0" smtClean="0"/>
              <a:t> </a:t>
            </a:r>
            <a:r>
              <a:rPr lang="cs-CZ" dirty="0" err="1" smtClean="0"/>
              <a:t>speak</a:t>
            </a:r>
            <a:r>
              <a:rPr lang="cs-CZ" dirty="0" smtClean="0"/>
              <a:t> </a:t>
            </a:r>
            <a:r>
              <a:rPr lang="cs-CZ" dirty="0" err="1" smtClean="0"/>
              <a:t>with</a:t>
            </a:r>
            <a:r>
              <a:rPr lang="cs-CZ" dirty="0" smtClean="0"/>
              <a:t> </a:t>
            </a:r>
            <a:r>
              <a:rPr lang="cs-CZ" dirty="0" err="1" smtClean="0"/>
              <a:t>him</a:t>
            </a:r>
            <a:endParaRPr lang="cs-CZ" dirty="0" smtClean="0"/>
          </a:p>
          <a:p>
            <a:r>
              <a:rPr lang="cs-CZ" dirty="0" smtClean="0"/>
              <a:t>I </a:t>
            </a:r>
            <a:r>
              <a:rPr lang="cs-CZ" dirty="0" err="1" smtClean="0"/>
              <a:t>wouldn´t</a:t>
            </a:r>
            <a:r>
              <a:rPr lang="cs-CZ" dirty="0" smtClean="0"/>
              <a:t> </a:t>
            </a:r>
            <a:r>
              <a:rPr lang="cs-CZ" dirty="0" err="1" smtClean="0"/>
              <a:t>have</a:t>
            </a:r>
            <a:r>
              <a:rPr lang="cs-CZ" dirty="0" smtClean="0"/>
              <a:t> done </a:t>
            </a:r>
            <a:r>
              <a:rPr lang="cs-CZ" dirty="0" err="1" smtClean="0"/>
              <a:t>it</a:t>
            </a:r>
            <a:endParaRPr lang="cs-CZ" dirty="0" smtClean="0"/>
          </a:p>
          <a:p>
            <a:r>
              <a:rPr lang="cs-CZ" dirty="0" err="1" smtClean="0"/>
              <a:t>If</a:t>
            </a:r>
            <a:r>
              <a:rPr lang="cs-CZ" dirty="0" smtClean="0"/>
              <a:t> </a:t>
            </a:r>
            <a:r>
              <a:rPr lang="cs-CZ" dirty="0" err="1" smtClean="0"/>
              <a:t>we</a:t>
            </a:r>
            <a:r>
              <a:rPr lang="cs-CZ" dirty="0" smtClean="0"/>
              <a:t> had </a:t>
            </a:r>
            <a:r>
              <a:rPr lang="cs-CZ" dirty="0" err="1" smtClean="0"/>
              <a:t>had</a:t>
            </a:r>
            <a:r>
              <a:rPr lang="cs-CZ" dirty="0" smtClean="0"/>
              <a:t> a map</a:t>
            </a:r>
          </a:p>
          <a:p>
            <a:r>
              <a:rPr lang="cs-CZ" dirty="0" err="1" smtClean="0"/>
              <a:t>We</a:t>
            </a:r>
            <a:r>
              <a:rPr lang="cs-CZ" dirty="0" smtClean="0"/>
              <a:t> </a:t>
            </a:r>
            <a:r>
              <a:rPr lang="cs-CZ" dirty="0" err="1" smtClean="0"/>
              <a:t>wouldn´t</a:t>
            </a:r>
            <a:r>
              <a:rPr lang="cs-CZ" dirty="0" smtClean="0"/>
              <a:t> </a:t>
            </a:r>
            <a:r>
              <a:rPr lang="cs-CZ" dirty="0" err="1" smtClean="0"/>
              <a:t>be</a:t>
            </a:r>
            <a:r>
              <a:rPr lang="cs-CZ" dirty="0" smtClean="0"/>
              <a:t> </a:t>
            </a:r>
            <a:r>
              <a:rPr lang="cs-CZ" dirty="0" err="1" smtClean="0"/>
              <a:t>late</a:t>
            </a:r>
            <a:endParaRPr lang="cs-CZ" dirty="0" smtClean="0"/>
          </a:p>
          <a:p>
            <a:r>
              <a:rPr lang="cs-CZ" dirty="0" err="1" smtClean="0"/>
              <a:t>If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listened</a:t>
            </a:r>
            <a:r>
              <a:rPr lang="cs-CZ" dirty="0" smtClean="0"/>
              <a:t> to </a:t>
            </a:r>
            <a:r>
              <a:rPr lang="cs-CZ" dirty="0" err="1" smtClean="0"/>
              <a:t>me</a:t>
            </a:r>
            <a:endParaRPr lang="cs-CZ" dirty="0" smtClean="0"/>
          </a:p>
          <a:p>
            <a:r>
              <a:rPr lang="cs-CZ" dirty="0" smtClean="0"/>
              <a:t>I </a:t>
            </a:r>
            <a:r>
              <a:rPr lang="cs-CZ" dirty="0" err="1" smtClean="0"/>
              <a:t>would</a:t>
            </a:r>
            <a:r>
              <a:rPr lang="cs-CZ" dirty="0" smtClean="0"/>
              <a:t> </a:t>
            </a:r>
            <a:r>
              <a:rPr lang="cs-CZ" dirty="0" err="1" smtClean="0"/>
              <a:t>help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endParaRPr lang="cs-CZ" dirty="0" smtClean="0"/>
          </a:p>
          <a:p>
            <a:r>
              <a:rPr lang="cs-CZ" dirty="0" smtClean="0"/>
              <a:t>I </a:t>
            </a:r>
            <a:r>
              <a:rPr lang="cs-CZ" dirty="0" err="1" smtClean="0"/>
              <a:t>wouldn´t</a:t>
            </a:r>
            <a:r>
              <a:rPr lang="cs-CZ" dirty="0" smtClean="0"/>
              <a:t> </a:t>
            </a:r>
            <a:r>
              <a:rPr lang="cs-CZ" dirty="0" err="1" smtClean="0"/>
              <a:t>have</a:t>
            </a:r>
            <a:r>
              <a:rPr lang="cs-CZ" dirty="0" smtClean="0"/>
              <a:t> </a:t>
            </a:r>
            <a:r>
              <a:rPr lang="cs-CZ" dirty="0" err="1" smtClean="0"/>
              <a:t>broken</a:t>
            </a:r>
            <a:r>
              <a:rPr lang="cs-CZ" dirty="0" smtClean="0"/>
              <a:t> my leg</a:t>
            </a:r>
          </a:p>
          <a:p>
            <a:r>
              <a:rPr lang="cs-CZ" dirty="0" err="1" smtClean="0"/>
              <a:t>If</a:t>
            </a:r>
            <a:r>
              <a:rPr lang="cs-CZ" dirty="0" smtClean="0"/>
              <a:t> I had </a:t>
            </a:r>
            <a:r>
              <a:rPr lang="cs-CZ" dirty="0" err="1" smtClean="0"/>
              <a:t>spoken</a:t>
            </a:r>
            <a:r>
              <a:rPr lang="cs-CZ" dirty="0" smtClean="0"/>
              <a:t> </a:t>
            </a:r>
            <a:r>
              <a:rPr lang="cs-CZ" dirty="0" err="1" smtClean="0"/>
              <a:t>French</a:t>
            </a:r>
            <a:endParaRPr lang="cs-CZ" dirty="0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2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err="1" smtClean="0"/>
              <a:t>If</a:t>
            </a:r>
            <a:r>
              <a:rPr lang="cs-CZ" dirty="0" smtClean="0"/>
              <a:t> I had </a:t>
            </a:r>
            <a:r>
              <a:rPr lang="cs-CZ" dirty="0" err="1" smtClean="0"/>
              <a:t>time</a:t>
            </a:r>
            <a:r>
              <a:rPr lang="cs-CZ" dirty="0" smtClean="0"/>
              <a:t>.</a:t>
            </a:r>
          </a:p>
          <a:p>
            <a:r>
              <a:rPr lang="cs-CZ" dirty="0" smtClean="0"/>
              <a:t>I </a:t>
            </a:r>
            <a:r>
              <a:rPr lang="cs-CZ" dirty="0" err="1" smtClean="0"/>
              <a:t>would</a:t>
            </a:r>
            <a:r>
              <a:rPr lang="cs-CZ" dirty="0" smtClean="0"/>
              <a:t> </a:t>
            </a:r>
            <a:r>
              <a:rPr lang="cs-CZ" dirty="0" err="1" smtClean="0"/>
              <a:t>have</a:t>
            </a:r>
            <a:r>
              <a:rPr lang="cs-CZ" dirty="0" smtClean="0"/>
              <a:t> </a:t>
            </a:r>
            <a:r>
              <a:rPr lang="cs-CZ" dirty="0" err="1" smtClean="0"/>
              <a:t>gone</a:t>
            </a:r>
            <a:r>
              <a:rPr lang="cs-CZ" dirty="0" smtClean="0"/>
              <a:t> to France.</a:t>
            </a:r>
          </a:p>
          <a:p>
            <a:r>
              <a:rPr lang="cs-CZ" dirty="0" err="1" smtClean="0"/>
              <a:t>If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didn´t</a:t>
            </a:r>
            <a:r>
              <a:rPr lang="cs-CZ" dirty="0" smtClean="0"/>
              <a:t> </a:t>
            </a:r>
            <a:r>
              <a:rPr lang="cs-CZ" dirty="0" err="1" smtClean="0"/>
              <a:t>keep</a:t>
            </a:r>
            <a:r>
              <a:rPr lang="cs-CZ" dirty="0" smtClean="0"/>
              <a:t> </a:t>
            </a:r>
            <a:r>
              <a:rPr lang="cs-CZ" dirty="0" err="1" smtClean="0"/>
              <a:t>us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If</a:t>
            </a:r>
            <a:r>
              <a:rPr lang="cs-CZ" dirty="0" smtClean="0"/>
              <a:t> I </a:t>
            </a:r>
            <a:r>
              <a:rPr lang="cs-CZ" dirty="0" err="1" smtClean="0"/>
              <a:t>hadn´t</a:t>
            </a:r>
            <a:r>
              <a:rPr lang="cs-CZ" dirty="0" smtClean="0"/>
              <a:t> </a:t>
            </a:r>
            <a:r>
              <a:rPr lang="cs-CZ" dirty="0" err="1" smtClean="0"/>
              <a:t>fallen</a:t>
            </a:r>
            <a:r>
              <a:rPr lang="cs-CZ" dirty="0" smtClean="0"/>
              <a:t> </a:t>
            </a:r>
            <a:r>
              <a:rPr lang="cs-CZ" dirty="0" err="1" smtClean="0"/>
              <a:t>down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ladder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If</a:t>
            </a:r>
            <a:r>
              <a:rPr lang="cs-CZ" dirty="0" smtClean="0"/>
              <a:t> he </a:t>
            </a:r>
            <a:r>
              <a:rPr lang="cs-CZ" dirty="0" err="1" smtClean="0"/>
              <a:t>didn´t</a:t>
            </a:r>
            <a:r>
              <a:rPr lang="cs-CZ" dirty="0" smtClean="0"/>
              <a:t> </a:t>
            </a:r>
            <a:r>
              <a:rPr lang="cs-CZ" dirty="0" err="1" smtClean="0"/>
              <a:t>tell</a:t>
            </a:r>
            <a:r>
              <a:rPr lang="cs-CZ" dirty="0" smtClean="0"/>
              <a:t> </a:t>
            </a:r>
            <a:r>
              <a:rPr lang="cs-CZ" dirty="0" err="1" smtClean="0"/>
              <a:t>lies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We</a:t>
            </a:r>
            <a:r>
              <a:rPr lang="cs-CZ" dirty="0" smtClean="0"/>
              <a:t> </a:t>
            </a:r>
            <a:r>
              <a:rPr lang="cs-CZ" dirty="0" err="1" smtClean="0"/>
              <a:t>wouldn´t</a:t>
            </a:r>
            <a:r>
              <a:rPr lang="cs-CZ" dirty="0" smtClean="0"/>
              <a:t> </a:t>
            </a:r>
            <a:r>
              <a:rPr lang="cs-CZ" dirty="0" err="1" smtClean="0"/>
              <a:t>have</a:t>
            </a:r>
            <a:r>
              <a:rPr lang="cs-CZ" dirty="0" smtClean="0"/>
              <a:t> </a:t>
            </a:r>
            <a:r>
              <a:rPr lang="cs-CZ" dirty="0" err="1" smtClean="0"/>
              <a:t>got</a:t>
            </a:r>
            <a:r>
              <a:rPr lang="cs-CZ" dirty="0" smtClean="0"/>
              <a:t> </a:t>
            </a:r>
            <a:r>
              <a:rPr lang="cs-CZ" dirty="0" err="1" smtClean="0"/>
              <a:t>lost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If</a:t>
            </a:r>
            <a:r>
              <a:rPr lang="cs-CZ" dirty="0" smtClean="0"/>
              <a:t> I had </a:t>
            </a:r>
            <a:r>
              <a:rPr lang="cs-CZ" dirty="0" err="1" smtClean="0"/>
              <a:t>known</a:t>
            </a:r>
            <a:r>
              <a:rPr lang="cs-CZ" dirty="0" smtClean="0"/>
              <a:t> </a:t>
            </a:r>
            <a:r>
              <a:rPr lang="cs-CZ" dirty="0" err="1" smtClean="0"/>
              <a:t>it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wouldn´t</a:t>
            </a:r>
            <a:r>
              <a:rPr lang="cs-CZ" dirty="0" smtClean="0"/>
              <a:t> </a:t>
            </a:r>
            <a:r>
              <a:rPr lang="cs-CZ" dirty="0" err="1" smtClean="0"/>
              <a:t>be</a:t>
            </a:r>
            <a:r>
              <a:rPr lang="cs-CZ" dirty="0" smtClean="0"/>
              <a:t> </a:t>
            </a:r>
            <a:r>
              <a:rPr lang="cs-CZ" dirty="0" err="1" smtClean="0"/>
              <a:t>late</a:t>
            </a:r>
            <a:r>
              <a:rPr lang="cs-CZ" dirty="0" smtClean="0"/>
              <a:t>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808787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err="1"/>
              <a:t>Match</a:t>
            </a:r>
            <a:r>
              <a:rPr lang="cs-CZ" dirty="0"/>
              <a:t> </a:t>
            </a:r>
            <a:r>
              <a:rPr lang="cs-CZ" dirty="0" err="1"/>
              <a:t>column</a:t>
            </a:r>
            <a:r>
              <a:rPr lang="cs-CZ" dirty="0"/>
              <a:t> A </a:t>
            </a:r>
            <a:r>
              <a:rPr lang="cs-CZ" dirty="0" err="1"/>
              <a:t>with</a:t>
            </a:r>
            <a:r>
              <a:rPr lang="cs-CZ" dirty="0"/>
              <a:t> </a:t>
            </a:r>
            <a:r>
              <a:rPr lang="cs-CZ" dirty="0" err="1"/>
              <a:t>column</a:t>
            </a:r>
            <a:r>
              <a:rPr lang="cs-CZ" dirty="0"/>
              <a:t> </a:t>
            </a:r>
            <a:r>
              <a:rPr lang="cs-CZ" dirty="0" smtClean="0"/>
              <a:t>B - </a:t>
            </a:r>
            <a:r>
              <a:rPr lang="cs-CZ" dirty="0" err="1" smtClean="0"/>
              <a:t>Solution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/>
              <a:t>His </a:t>
            </a:r>
            <a:r>
              <a:rPr lang="cs-CZ" dirty="0" err="1"/>
              <a:t>wife</a:t>
            </a:r>
            <a:r>
              <a:rPr lang="cs-CZ" dirty="0"/>
              <a:t> </a:t>
            </a:r>
            <a:r>
              <a:rPr lang="cs-CZ" dirty="0" err="1"/>
              <a:t>would</a:t>
            </a:r>
            <a:r>
              <a:rPr lang="cs-CZ" dirty="0"/>
              <a:t> </a:t>
            </a:r>
            <a:r>
              <a:rPr lang="cs-CZ" dirty="0" err="1"/>
              <a:t>speak</a:t>
            </a:r>
            <a:r>
              <a:rPr lang="cs-CZ" dirty="0"/>
              <a:t> </a:t>
            </a:r>
            <a:r>
              <a:rPr lang="cs-CZ" dirty="0" err="1"/>
              <a:t>with</a:t>
            </a:r>
            <a:r>
              <a:rPr lang="cs-CZ" dirty="0"/>
              <a:t> </a:t>
            </a:r>
            <a:r>
              <a:rPr lang="cs-CZ" dirty="0" err="1" smtClean="0"/>
              <a:t>him</a:t>
            </a:r>
            <a:r>
              <a:rPr lang="cs-CZ" dirty="0" smtClean="0"/>
              <a:t> </a:t>
            </a:r>
            <a:r>
              <a:rPr lang="cs-CZ" dirty="0" err="1" smtClean="0"/>
              <a:t>if</a:t>
            </a:r>
            <a:r>
              <a:rPr lang="cs-CZ" dirty="0" smtClean="0"/>
              <a:t> </a:t>
            </a:r>
            <a:r>
              <a:rPr lang="cs-CZ" dirty="0"/>
              <a:t>he </a:t>
            </a:r>
            <a:r>
              <a:rPr lang="cs-CZ" dirty="0" err="1"/>
              <a:t>didn´t</a:t>
            </a:r>
            <a:r>
              <a:rPr lang="cs-CZ" dirty="0"/>
              <a:t> </a:t>
            </a:r>
            <a:r>
              <a:rPr lang="cs-CZ" dirty="0" err="1"/>
              <a:t>tell</a:t>
            </a:r>
            <a:r>
              <a:rPr lang="cs-CZ" dirty="0"/>
              <a:t> </a:t>
            </a:r>
            <a:r>
              <a:rPr lang="cs-CZ" dirty="0" err="1" smtClean="0"/>
              <a:t>lies</a:t>
            </a:r>
            <a:r>
              <a:rPr lang="cs-CZ" dirty="0" smtClean="0"/>
              <a:t>.</a:t>
            </a:r>
          </a:p>
          <a:p>
            <a:r>
              <a:rPr lang="cs-CZ" dirty="0"/>
              <a:t>I </a:t>
            </a:r>
            <a:r>
              <a:rPr lang="cs-CZ" dirty="0" err="1"/>
              <a:t>wouldn´t</a:t>
            </a:r>
            <a:r>
              <a:rPr lang="cs-CZ" dirty="0"/>
              <a:t> </a:t>
            </a:r>
            <a:r>
              <a:rPr lang="cs-CZ" dirty="0" err="1"/>
              <a:t>have</a:t>
            </a:r>
            <a:r>
              <a:rPr lang="cs-CZ" dirty="0"/>
              <a:t> done </a:t>
            </a: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if</a:t>
            </a:r>
            <a:r>
              <a:rPr lang="cs-CZ" dirty="0" smtClean="0"/>
              <a:t> I had </a:t>
            </a:r>
            <a:r>
              <a:rPr lang="cs-CZ" dirty="0" err="1" smtClean="0"/>
              <a:t>known</a:t>
            </a:r>
            <a:r>
              <a:rPr lang="cs-CZ" dirty="0" smtClean="0"/>
              <a:t> </a:t>
            </a:r>
            <a:r>
              <a:rPr lang="cs-CZ" dirty="0" err="1" smtClean="0"/>
              <a:t>it</a:t>
            </a:r>
            <a:r>
              <a:rPr lang="cs-CZ" dirty="0" smtClean="0"/>
              <a:t>.</a:t>
            </a:r>
          </a:p>
          <a:p>
            <a:r>
              <a:rPr lang="cs-CZ" dirty="0" err="1"/>
              <a:t>If</a:t>
            </a:r>
            <a:r>
              <a:rPr lang="cs-CZ" dirty="0"/>
              <a:t> </a:t>
            </a:r>
            <a:r>
              <a:rPr lang="cs-CZ" dirty="0" err="1"/>
              <a:t>we</a:t>
            </a:r>
            <a:r>
              <a:rPr lang="cs-CZ" dirty="0"/>
              <a:t> had </a:t>
            </a:r>
            <a:r>
              <a:rPr lang="cs-CZ" dirty="0" err="1"/>
              <a:t>had</a:t>
            </a:r>
            <a:r>
              <a:rPr lang="cs-CZ" dirty="0"/>
              <a:t> a </a:t>
            </a:r>
            <a:r>
              <a:rPr lang="cs-CZ" dirty="0" smtClean="0"/>
              <a:t>map </a:t>
            </a:r>
            <a:r>
              <a:rPr lang="cs-CZ" dirty="0" err="1" smtClean="0"/>
              <a:t>we</a:t>
            </a:r>
            <a:r>
              <a:rPr lang="cs-CZ" dirty="0" smtClean="0"/>
              <a:t> </a:t>
            </a:r>
            <a:r>
              <a:rPr lang="cs-CZ" dirty="0" err="1"/>
              <a:t>wouldn´t</a:t>
            </a:r>
            <a:r>
              <a:rPr lang="cs-CZ" dirty="0"/>
              <a:t> </a:t>
            </a:r>
            <a:r>
              <a:rPr lang="cs-CZ" dirty="0" err="1"/>
              <a:t>have</a:t>
            </a:r>
            <a:r>
              <a:rPr lang="cs-CZ" dirty="0"/>
              <a:t> </a:t>
            </a:r>
            <a:r>
              <a:rPr lang="cs-CZ" dirty="0" err="1"/>
              <a:t>got</a:t>
            </a:r>
            <a:r>
              <a:rPr lang="cs-CZ" dirty="0"/>
              <a:t> </a:t>
            </a:r>
            <a:r>
              <a:rPr lang="cs-CZ" dirty="0" err="1"/>
              <a:t>lost</a:t>
            </a:r>
            <a:r>
              <a:rPr lang="cs-CZ" dirty="0" smtClean="0"/>
              <a:t>.</a:t>
            </a:r>
          </a:p>
          <a:p>
            <a:r>
              <a:rPr lang="cs-CZ" dirty="0" err="1"/>
              <a:t>We</a:t>
            </a:r>
            <a:r>
              <a:rPr lang="cs-CZ" dirty="0"/>
              <a:t> </a:t>
            </a:r>
            <a:r>
              <a:rPr lang="cs-CZ" dirty="0" err="1"/>
              <a:t>wouldn´t</a:t>
            </a:r>
            <a:r>
              <a:rPr lang="cs-CZ" dirty="0"/>
              <a:t> </a:t>
            </a:r>
            <a:r>
              <a:rPr lang="cs-CZ" dirty="0" err="1"/>
              <a:t>be</a:t>
            </a:r>
            <a:r>
              <a:rPr lang="cs-CZ" dirty="0"/>
              <a:t> </a:t>
            </a:r>
            <a:r>
              <a:rPr lang="cs-CZ" dirty="0" err="1" smtClean="0"/>
              <a:t>late</a:t>
            </a:r>
            <a:r>
              <a:rPr lang="cs-CZ" dirty="0" smtClean="0"/>
              <a:t> </a:t>
            </a:r>
            <a:r>
              <a:rPr lang="cs-CZ" dirty="0" err="1" smtClean="0"/>
              <a:t>if</a:t>
            </a:r>
            <a:r>
              <a:rPr lang="cs-CZ" dirty="0" smtClean="0"/>
              <a:t> </a:t>
            </a:r>
            <a:r>
              <a:rPr lang="cs-CZ" dirty="0" err="1"/>
              <a:t>you</a:t>
            </a:r>
            <a:r>
              <a:rPr lang="cs-CZ" dirty="0"/>
              <a:t> </a:t>
            </a:r>
            <a:r>
              <a:rPr lang="cs-CZ" dirty="0" err="1"/>
              <a:t>didn´t</a:t>
            </a:r>
            <a:r>
              <a:rPr lang="cs-CZ" dirty="0"/>
              <a:t> </a:t>
            </a:r>
            <a:r>
              <a:rPr lang="cs-CZ" dirty="0" err="1"/>
              <a:t>keep</a:t>
            </a:r>
            <a:r>
              <a:rPr lang="cs-CZ" dirty="0"/>
              <a:t> </a:t>
            </a:r>
            <a:r>
              <a:rPr lang="cs-CZ" dirty="0" err="1"/>
              <a:t>us</a:t>
            </a:r>
            <a:r>
              <a:rPr lang="cs-CZ" dirty="0" smtClean="0"/>
              <a:t>.</a:t>
            </a:r>
          </a:p>
          <a:p>
            <a:r>
              <a:rPr lang="cs-CZ" dirty="0" err="1"/>
              <a:t>If</a:t>
            </a:r>
            <a:r>
              <a:rPr lang="cs-CZ" dirty="0"/>
              <a:t> </a:t>
            </a:r>
            <a:r>
              <a:rPr lang="cs-CZ" dirty="0" err="1"/>
              <a:t>you</a:t>
            </a:r>
            <a:r>
              <a:rPr lang="cs-CZ" dirty="0"/>
              <a:t> </a:t>
            </a:r>
            <a:r>
              <a:rPr lang="cs-CZ" dirty="0" err="1"/>
              <a:t>listened</a:t>
            </a:r>
            <a:r>
              <a:rPr lang="cs-CZ" dirty="0"/>
              <a:t> to </a:t>
            </a:r>
            <a:r>
              <a:rPr lang="cs-CZ" dirty="0" err="1" smtClean="0"/>
              <a:t>me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/>
              <a:t>wouldn´t</a:t>
            </a:r>
            <a:r>
              <a:rPr lang="cs-CZ" dirty="0"/>
              <a:t> </a:t>
            </a:r>
            <a:r>
              <a:rPr lang="cs-CZ" dirty="0" err="1"/>
              <a:t>be</a:t>
            </a:r>
            <a:r>
              <a:rPr lang="cs-CZ" dirty="0"/>
              <a:t> </a:t>
            </a:r>
            <a:r>
              <a:rPr lang="cs-CZ" dirty="0" err="1" smtClean="0"/>
              <a:t>late</a:t>
            </a:r>
            <a:r>
              <a:rPr lang="cs-CZ" dirty="0" smtClean="0"/>
              <a:t>.</a:t>
            </a:r>
          </a:p>
          <a:p>
            <a:r>
              <a:rPr lang="cs-CZ" dirty="0"/>
              <a:t>I </a:t>
            </a:r>
            <a:r>
              <a:rPr lang="cs-CZ" dirty="0" err="1"/>
              <a:t>would</a:t>
            </a:r>
            <a:r>
              <a:rPr lang="cs-CZ" dirty="0"/>
              <a:t> </a:t>
            </a:r>
            <a:r>
              <a:rPr lang="cs-CZ" dirty="0" err="1"/>
              <a:t>help</a:t>
            </a:r>
            <a:r>
              <a:rPr lang="cs-CZ" dirty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if</a:t>
            </a:r>
            <a:r>
              <a:rPr lang="cs-CZ" dirty="0" smtClean="0"/>
              <a:t> I had </a:t>
            </a:r>
            <a:r>
              <a:rPr lang="cs-CZ" dirty="0" err="1" smtClean="0"/>
              <a:t>time</a:t>
            </a:r>
            <a:r>
              <a:rPr lang="cs-CZ" dirty="0" smtClean="0"/>
              <a:t>.</a:t>
            </a:r>
          </a:p>
          <a:p>
            <a:r>
              <a:rPr lang="cs-CZ" dirty="0"/>
              <a:t>I </a:t>
            </a:r>
            <a:r>
              <a:rPr lang="cs-CZ" dirty="0" err="1"/>
              <a:t>wouldn´t</a:t>
            </a:r>
            <a:r>
              <a:rPr lang="cs-CZ" dirty="0"/>
              <a:t> </a:t>
            </a:r>
            <a:r>
              <a:rPr lang="cs-CZ" dirty="0" err="1"/>
              <a:t>have</a:t>
            </a:r>
            <a:r>
              <a:rPr lang="cs-CZ" dirty="0"/>
              <a:t> </a:t>
            </a:r>
            <a:r>
              <a:rPr lang="cs-CZ" dirty="0" err="1"/>
              <a:t>broken</a:t>
            </a:r>
            <a:r>
              <a:rPr lang="cs-CZ" dirty="0"/>
              <a:t> my </a:t>
            </a:r>
            <a:r>
              <a:rPr lang="cs-CZ" dirty="0" smtClean="0"/>
              <a:t>leg </a:t>
            </a:r>
            <a:r>
              <a:rPr lang="cs-CZ" dirty="0" err="1" smtClean="0"/>
              <a:t>if</a:t>
            </a:r>
            <a:r>
              <a:rPr lang="cs-CZ" dirty="0" smtClean="0"/>
              <a:t> </a:t>
            </a:r>
            <a:r>
              <a:rPr lang="cs-CZ" dirty="0"/>
              <a:t>I </a:t>
            </a:r>
            <a:r>
              <a:rPr lang="cs-CZ" dirty="0" err="1"/>
              <a:t>hadn´t</a:t>
            </a:r>
            <a:r>
              <a:rPr lang="cs-CZ" dirty="0"/>
              <a:t> </a:t>
            </a:r>
            <a:r>
              <a:rPr lang="cs-CZ" dirty="0" err="1"/>
              <a:t>fallen</a:t>
            </a:r>
            <a:r>
              <a:rPr lang="cs-CZ" dirty="0"/>
              <a:t> </a:t>
            </a:r>
            <a:r>
              <a:rPr lang="cs-CZ" dirty="0" err="1"/>
              <a:t>down</a:t>
            </a:r>
            <a:r>
              <a:rPr lang="cs-CZ" dirty="0"/>
              <a:t> </a:t>
            </a:r>
            <a:r>
              <a:rPr lang="cs-CZ" dirty="0" err="1"/>
              <a:t>the</a:t>
            </a:r>
            <a:r>
              <a:rPr lang="cs-CZ" dirty="0"/>
              <a:t> </a:t>
            </a:r>
            <a:r>
              <a:rPr lang="cs-CZ" dirty="0" err="1"/>
              <a:t>ladder</a:t>
            </a:r>
            <a:r>
              <a:rPr lang="cs-CZ" dirty="0" smtClean="0"/>
              <a:t>.</a:t>
            </a:r>
          </a:p>
          <a:p>
            <a:r>
              <a:rPr lang="cs-CZ" dirty="0" err="1"/>
              <a:t>If</a:t>
            </a:r>
            <a:r>
              <a:rPr lang="cs-CZ" dirty="0"/>
              <a:t> I had </a:t>
            </a:r>
            <a:r>
              <a:rPr lang="cs-CZ" dirty="0" err="1"/>
              <a:t>spoken</a:t>
            </a:r>
            <a:r>
              <a:rPr lang="cs-CZ" dirty="0"/>
              <a:t> </a:t>
            </a:r>
            <a:r>
              <a:rPr lang="cs-CZ" dirty="0" err="1" smtClean="0"/>
              <a:t>French</a:t>
            </a:r>
            <a:r>
              <a:rPr lang="cs-CZ" dirty="0" smtClean="0"/>
              <a:t> </a:t>
            </a:r>
            <a:r>
              <a:rPr lang="cs-CZ" dirty="0"/>
              <a:t>I </a:t>
            </a:r>
            <a:r>
              <a:rPr lang="cs-CZ" dirty="0" err="1"/>
              <a:t>would</a:t>
            </a:r>
            <a:r>
              <a:rPr lang="cs-CZ" dirty="0"/>
              <a:t> </a:t>
            </a:r>
            <a:r>
              <a:rPr lang="cs-CZ" dirty="0" err="1"/>
              <a:t>have</a:t>
            </a:r>
            <a:r>
              <a:rPr lang="cs-CZ" dirty="0"/>
              <a:t> </a:t>
            </a:r>
            <a:r>
              <a:rPr lang="cs-CZ" dirty="0" err="1"/>
              <a:t>gone</a:t>
            </a:r>
            <a:r>
              <a:rPr lang="cs-CZ" dirty="0"/>
              <a:t> to France.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408018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Resources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err="1" smtClean="0"/>
              <a:t>Slide</a:t>
            </a:r>
            <a:r>
              <a:rPr lang="cs-CZ" smtClean="0"/>
              <a:t> 3 - 13 Vlastní tvorba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678016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án">
  <a:themeElements>
    <a:clrScheme name="Medián">
      <a:dk1>
        <a:sysClr val="windowText" lastClr="000000"/>
      </a:dk1>
      <a:lt1>
        <a:sysClr val="window" lastClr="FFFFFF"/>
      </a:lt1>
      <a:dk2>
        <a:srgbClr val="775F55"/>
      </a:dk2>
      <a:lt2>
        <a:srgbClr val="EBDDC3"/>
      </a:lt2>
      <a:accent1>
        <a:srgbClr val="94B6D2"/>
      </a:accent1>
      <a:accent2>
        <a:srgbClr val="DD8047"/>
      </a:accent2>
      <a:accent3>
        <a:srgbClr val="A5AB81"/>
      </a:accent3>
      <a:accent4>
        <a:srgbClr val="D8B25C"/>
      </a:accent4>
      <a:accent5>
        <a:srgbClr val="7BA79D"/>
      </a:accent5>
      <a:accent6>
        <a:srgbClr val="968C8C"/>
      </a:accent6>
      <a:hlink>
        <a:srgbClr val="F7B615"/>
      </a:hlink>
      <a:folHlink>
        <a:srgbClr val="704404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Mediá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138</TotalTime>
  <Words>976</Words>
  <Application>Microsoft Office PowerPoint</Application>
  <PresentationFormat>Předvádění na obrazovce (4:3)</PresentationFormat>
  <Paragraphs>106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Medián</vt:lpstr>
      <vt:lpstr>Prezentace aplikace PowerPoint</vt:lpstr>
      <vt:lpstr>Prezentace aplikace PowerPoint</vt:lpstr>
      <vt:lpstr>CONDITIONAL CLAUSES</vt:lpstr>
      <vt:lpstr>THE ZERO CONDITIONAL</vt:lpstr>
      <vt:lpstr>THE FIRST CONDITIONAL</vt:lpstr>
      <vt:lpstr>THE SECOND CONDITIONAL</vt:lpstr>
      <vt:lpstr>THE SECOND CONDITIONAL</vt:lpstr>
      <vt:lpstr>THE THIRD CONDITIONAL</vt:lpstr>
      <vt:lpstr>Choose the best answer</vt:lpstr>
      <vt:lpstr>Complete the sentences</vt:lpstr>
      <vt:lpstr>Finish the sentences on your own</vt:lpstr>
      <vt:lpstr>Match column A with column B</vt:lpstr>
      <vt:lpstr>Match column A with column B - Solution</vt:lpstr>
      <vt:lpstr>Resources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PC8</dc:creator>
  <cp:lastModifiedBy>PC8</cp:lastModifiedBy>
  <cp:revision>33</cp:revision>
  <dcterms:created xsi:type="dcterms:W3CDTF">2013-09-21T09:07:34Z</dcterms:created>
  <dcterms:modified xsi:type="dcterms:W3CDTF">2013-11-10T20:43:52Z</dcterms:modified>
</cp:coreProperties>
</file>