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1" r:id="rId3"/>
    <p:sldId id="270" r:id="rId4"/>
    <p:sldId id="257" r:id="rId5"/>
    <p:sldId id="267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Zaměstnání dospělých lidí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Místo, kde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tvořen pracovními listy slouží na procvičení oborů povolání dospělých a z čeho se co vyrábí. Možno využít v úvodu vyučovací hodiny jako opakování probraného učiva.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Poznáš povolání lidí na obrázku.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568952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649997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K obrázkům přiřaď určité povolání.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56792"/>
            <a:ext cx="3497560" cy="2333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48" y="3996545"/>
            <a:ext cx="2592288" cy="2187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936" y="3920133"/>
            <a:ext cx="2135128" cy="2263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96545"/>
            <a:ext cx="3600400" cy="2187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368" y="1556791"/>
            <a:ext cx="2419350" cy="2439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04" y="1556793"/>
            <a:ext cx="2398603" cy="2439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2644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 čeho jsou vyrobeny tyto věci? Ze závorky vyber správnou odpověď.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Kniha, sešit, kalendář    …………………..</a:t>
            </a:r>
          </a:p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Nábytek, dveře, podlaha ………………..</a:t>
            </a:r>
          </a:p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Ubrus, šaty, kapesník    …………………..</a:t>
            </a:r>
          </a:p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Sklenice, tabule v oknech ………………</a:t>
            </a:r>
          </a:p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Kabely, boty, řemeny ……………………..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(papír, kůže, dřevo, sklo, textil)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657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84976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Doplň chybějící písmena.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Chléb peče                       _ _ _ _ ř</a:t>
            </a:r>
          </a:p>
          <a:p>
            <a:pPr marL="0" indent="0" algn="just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obchodě prodává     _ _ o _ _ _ _ č_ _</a:t>
            </a:r>
          </a:p>
          <a:p>
            <a:pPr marL="0" indent="0" algn="just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Děti ve škole učí          u _ _ _ _ _ k _</a:t>
            </a:r>
          </a:p>
          <a:p>
            <a:pPr marL="0" indent="0" algn="just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Okna zasklívá               s _ _ _ _ _ ř</a:t>
            </a:r>
          </a:p>
          <a:p>
            <a:pPr marL="0" indent="0" algn="just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Komíny čistí                  _ _ _ _ _ _ k</a:t>
            </a:r>
          </a:p>
          <a:p>
            <a:pPr marL="0" indent="0" algn="just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Dům postaví                 _ _ d _ _ k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39119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4111" y="364502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3105835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96752"/>
            <a:ext cx="82809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MÜHLHAUSEROVÁ, Hana; SVOBODOVÁ, Jaromíra. PRVOUKA 1 pro 1.ročník základní školy. Brno : Nová škola, </a:t>
            </a:r>
            <a:r>
              <a:rPr lang="cs-CZ" dirty="0" err="1"/>
              <a:t>s.,r.,o</a:t>
            </a:r>
            <a:r>
              <a:rPr lang="cs-CZ" dirty="0"/>
              <a:t>., 2005. 55 s. ISBN 80-7289-007-7.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DANIHELKOVÁ, Hana, et al. PRVOUKA pro 1.ročník základního školství. Olomouc : PRODOS, 1997. 63 s. ISBN 80-85806-80-0.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Google.cz [online]. 2011 [cit. 2011-05-03]. Obrázky-stůl a židle. Dostupné z WWW: &lt;http://edmill.com/&gt;.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Google.cz [online]. 2008 [cit. 2011-05-03]. Obrázky-dům. Dostupné z WWW: &lt;http://www.nase-domy.cz/3-4-mil-kc/</a:t>
            </a:r>
            <a:r>
              <a:rPr lang="cs-CZ" dirty="0" err="1"/>
              <a:t>rodinny</a:t>
            </a:r>
            <a:r>
              <a:rPr lang="cs-CZ" dirty="0"/>
              <a:t>-dum-</a:t>
            </a:r>
            <a:r>
              <a:rPr lang="cs-CZ" dirty="0" err="1"/>
              <a:t>galant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Google.cz [online]. 2011 [cit. 2011-05-03]. Obrázky-kabát a kalhoty. Dostupné z WWW: &lt;http://shopping-centre.blog.cz/0804/</a:t>
            </a:r>
            <a:r>
              <a:rPr lang="cs-CZ" dirty="0" err="1"/>
              <a:t>kabat</a:t>
            </a:r>
            <a:r>
              <a:rPr lang="cs-CZ" dirty="0"/>
              <a:t>-a-kalhoty-</a:t>
            </a:r>
            <a:r>
              <a:rPr lang="cs-CZ" dirty="0" err="1"/>
              <a:t>max</a:t>
            </a:r>
            <a:r>
              <a:rPr lang="cs-CZ" dirty="0"/>
              <a:t>-</a:t>
            </a:r>
            <a:r>
              <a:rPr lang="cs-CZ" dirty="0" err="1"/>
              <a:t>mara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Google.cz [online]. 2011 [cit. 2011-05-03]. Obrázky-dopisní obálka. Dostupné z WWW: &lt;http://www.domaci-napady.cz/</a:t>
            </a:r>
            <a:r>
              <a:rPr lang="cs-CZ" dirty="0" err="1"/>
              <a:t>ostatni</a:t>
            </a:r>
            <a:r>
              <a:rPr lang="cs-CZ" dirty="0"/>
              <a:t>/</a:t>
            </a:r>
            <a:r>
              <a:rPr lang="cs-CZ" dirty="0" err="1"/>
              <a:t>dopisni-obalka</a:t>
            </a:r>
            <a:r>
              <a:rPr lang="cs-CZ" dirty="0"/>
              <a:t>/&gt;.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Google.cz [online]. 2011 [cit. 2011-05-03]. Obrázky-školní třída. Dostupné z WWW: &lt;http://www.novinky.cz/bydleni/tipy-a-trendy/197931-designova-promena-klasicke-skolni-tridy.html&gt;.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Google.cz [online]. 2011 [cit. 2011-05-03]. Obrázky-autobus. Dostupné z WWW: &lt;http://www.lidovky.cz/</a:t>
            </a:r>
            <a:r>
              <a:rPr lang="cs-CZ" dirty="0" err="1"/>
              <a:t>ln_domov.asp?c</a:t>
            </a:r>
            <a:r>
              <a:rPr lang="cs-CZ" dirty="0"/>
              <a:t>=A090212_183142_ln_praha_mel&gt;.</a:t>
            </a:r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397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Zaměstnání dospělých lidí VY_32_INOVACE_05</vt:lpstr>
      <vt:lpstr>ANOTACE:</vt:lpstr>
      <vt:lpstr>Poznáš povolání lidí na obrázku.</vt:lpstr>
      <vt:lpstr>K obrázkům přiřaď určité povolání.</vt:lpstr>
      <vt:lpstr>Z čeho jsou vyrobeny tyto věci? Ze závorky vyber správnou odpověď.</vt:lpstr>
      <vt:lpstr>Doplň chybějící písmena.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76</cp:revision>
  <dcterms:created xsi:type="dcterms:W3CDTF">2011-02-24T13:54:30Z</dcterms:created>
  <dcterms:modified xsi:type="dcterms:W3CDTF">2011-12-30T16:53:22Z</dcterms:modified>
</cp:coreProperties>
</file>