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2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9544-2BAA-4AED-98E5-BAF1C33D009D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BA83331-04A4-42E1-A37B-007860A0A7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9544-2BAA-4AED-98E5-BAF1C33D009D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BA83331-04A4-42E1-A37B-007860A0A7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9544-2BAA-4AED-98E5-BAF1C33D009D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BA83331-04A4-42E1-A37B-007860A0A7E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D4D59544-2BAA-4AED-98E5-BAF1C33D009D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83331-04A4-42E1-A37B-007860A0A7E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9544-2BAA-4AED-98E5-BAF1C33D009D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BA83331-04A4-42E1-A37B-007860A0A7E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9544-2BAA-4AED-98E5-BAF1C33D009D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BA83331-04A4-42E1-A37B-007860A0A7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9544-2BAA-4AED-98E5-BAF1C33D009D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BA83331-04A4-42E1-A37B-007860A0A7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BA83331-04A4-42E1-A37B-007860A0A7E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9544-2BAA-4AED-98E5-BAF1C33D009D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BA83331-04A4-42E1-A37B-007860A0A7E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D4D59544-2BAA-4AED-98E5-BAF1C33D009D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9544-2BAA-4AED-98E5-BAF1C33D009D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83331-04A4-42E1-A37B-007860A0A7E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BA83331-04A4-42E1-A37B-007860A0A7E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59544-2BAA-4AED-98E5-BAF1C33D009D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D4D59544-2BAA-4AED-98E5-BAF1C33D009D}" type="datetimeFigureOut">
              <a:rPr lang="cs-CZ" smtClean="0"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BA83331-04A4-42E1-A37B-007860A0A7EE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8732400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Hydropneumatické pérování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17346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657901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Hydropneumatické 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Podstata: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tento způsob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odpružení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umožňuje automatické udržení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konstantní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světlé výšky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á funkce jak tlumiče tak pružiny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lyn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od oleje je oddělen membránou</a:t>
            </a:r>
          </a:p>
        </p:txBody>
      </p:sp>
    </p:spTree>
    <p:extLst>
      <p:ext uri="{BB962C8B-B14F-4D97-AF65-F5344CB8AC3E}">
        <p14:creationId xmlns:p14="http://schemas.microsoft.com/office/powerpoint/2010/main" val="230961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Hydropneumatické 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Princip</a:t>
            </a: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 činnosti: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Plyn se stlačuje a do válce se plní takové množství oleje, aby byla nastavena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dostatečná 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světlá výška, která je konstantní.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 přetlakové kouli se načerpáním nebo vypouštěním hydraulický olej, více či méně se stlačuje neměnné množství plynu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Mezi pístem a membránou jsou osazeny redukční ventily, které zajišťují škrcení průtoku kapaliny při pohybu pístu.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0426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Hydropneumatické 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Rozdíl v zatížení vozidla je vyrovnán tím, že se do pracovního prostoru válce přivádí kapalina ze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zásobníku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tím se dá regulovat světlá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výška.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8208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Hydropneumatické 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Hlavní části: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válec pružiny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zásobník stlačeného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plynu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rostory pro plyn</a:t>
            </a:r>
          </a:p>
          <a:p>
            <a:pPr lvl="0"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rozvod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32856"/>
            <a:ext cx="3752850" cy="423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751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Hydropneumatické 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Válec pružiny-plní funkci přenosu síly z nápravy na stlačený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plyn.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Zásobník stlačeného plynu-dusík stlačen na (100 až 200bar) tvoří vlastní pružící látku.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9" y="3546813"/>
            <a:ext cx="2376264" cy="2932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3829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Hydropneumatické </a:t>
            </a:r>
            <a:r>
              <a:rPr lang="cs-CZ" dirty="0" smtClean="0"/>
              <a:t>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Rozmístění hlavních částí ve vozidle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1" y="2492896"/>
            <a:ext cx="6676711" cy="40282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1545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Hydropneumatické 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514350" indent="-514350">
              <a:spcBef>
                <a:spcPts val="500"/>
              </a:spcBef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Elektronická řídící jednotka</a:t>
            </a:r>
          </a:p>
          <a:p>
            <a:pPr marL="514350" indent="-514350">
              <a:spcBef>
                <a:spcPts val="500"/>
              </a:spcBef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Pružící jednotky předních kol</a:t>
            </a:r>
          </a:p>
          <a:p>
            <a:pPr marL="514350" indent="-514350">
              <a:spcBef>
                <a:spcPts val="500"/>
              </a:spcBef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Přídavná pružící jednotka</a:t>
            </a:r>
          </a:p>
          <a:p>
            <a:pPr marL="514350" indent="-514350">
              <a:spcBef>
                <a:spcPts val="500"/>
              </a:spcBef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Přídavné tlumiče</a:t>
            </a:r>
          </a:p>
          <a:p>
            <a:pPr marL="514350" indent="-514350">
              <a:spcBef>
                <a:spcPts val="500"/>
              </a:spcBef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Pružící jednotky zadních kol</a:t>
            </a:r>
          </a:p>
          <a:p>
            <a:pPr marL="514350" indent="-514350">
              <a:spcBef>
                <a:spcPts val="500"/>
              </a:spcBef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Přídavná pružící jednotka pro zadní nápravu</a:t>
            </a:r>
          </a:p>
          <a:p>
            <a:pPr marL="514350" indent="-514350">
              <a:spcBef>
                <a:spcPts val="500"/>
              </a:spcBef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Přídavné tlumiče pro zadní nápravu</a:t>
            </a:r>
          </a:p>
          <a:p>
            <a:pPr marL="514350" indent="-514350">
              <a:spcBef>
                <a:spcPts val="500"/>
              </a:spcBef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Jednotka ABS</a:t>
            </a:r>
          </a:p>
          <a:p>
            <a:pPr marL="514350" indent="-514350">
              <a:spcBef>
                <a:spcPts val="500"/>
              </a:spcBef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Snímač natočení úhlu volantu</a:t>
            </a:r>
          </a:p>
          <a:p>
            <a:pPr marL="514350" indent="-514350">
              <a:spcBef>
                <a:spcPts val="500"/>
              </a:spcBef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Hydraulická jednotka se zásobníkem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0349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Hydropneumatické pérování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http://www.periskop.cz/prilohy/obrazek.php?clanek=3088&amp;id=3929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Jan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Z., Ždánský B.,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J., Automobily 1 Podvozky,  ISBN:978-8087143-11-7, 2.Vyd., Brno 2009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48215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128</TotalTime>
  <Words>273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Hydropneumatické pérování</vt:lpstr>
      <vt:lpstr>Hydropneumatické pérování</vt:lpstr>
      <vt:lpstr>Hydropneumatické pérování</vt:lpstr>
      <vt:lpstr>Hydropneumatické pérování</vt:lpstr>
      <vt:lpstr>Hydropneumatické pérování</vt:lpstr>
      <vt:lpstr>Hydropneumatické pérování</vt:lpstr>
      <vt:lpstr>Hydropneumatické pérování</vt:lpstr>
      <vt:lpstr>Hydropneumatické pérování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NEPOKOJ Lukáš</cp:lastModifiedBy>
  <cp:revision>9</cp:revision>
  <dcterms:created xsi:type="dcterms:W3CDTF">2013-05-18T06:26:58Z</dcterms:created>
  <dcterms:modified xsi:type="dcterms:W3CDTF">2013-10-12T09:27:35Z</dcterms:modified>
</cp:coreProperties>
</file>