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1041439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Stabilizátory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75543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322316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Stabilizátory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Význam stabilizačních systémů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Zvýšení aktivní bezpečnosti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Usnadnění a zvýšení komfortu jízdy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5603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Stabilizátory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Elektronická kontrola stability(ESC)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Systém ESC je vyvinut pro zlepšení stability vozidla při vyhýbacím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manévru.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Systém ESC pozná pomocí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snímačů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kritické jízdní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situace.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Systém umožňuje brzdění jednotlivých kol působící proti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stáčivému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momentu.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5686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Stabilizátory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Princip činnosti ESC</a:t>
            </a:r>
          </a:p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1. Nedotáčivost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stabilizace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 dvou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stupních</a:t>
            </a:r>
          </a:p>
          <a:p>
            <a:pPr marL="514350" indent="-514350">
              <a:buClrTx/>
              <a:buFont typeface="+mj-lt"/>
              <a:buAutoNum type="alphaL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motorové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jednotce nařízení snížit točivý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moment</a:t>
            </a:r>
          </a:p>
          <a:p>
            <a:pPr marL="514350" indent="-514350">
              <a:buClrTx/>
              <a:buFont typeface="+mj-lt"/>
              <a:buAutoNum type="alphaL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přibrzdění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vnitřního kola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9328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Stabilizátory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 činnosti ESC</a:t>
            </a:r>
          </a:p>
          <a:p>
            <a:pPr marL="0" indent="0">
              <a:buClrTx/>
              <a:buNone/>
            </a:pPr>
            <a:r>
              <a:rPr lang="cs-CZ" sz="28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Přetáčivost</a:t>
            </a:r>
            <a:r>
              <a:rPr lang="cs-CZ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nutnost </a:t>
            </a:r>
            <a:r>
              <a:rPr lang="cs-CZ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korigovat změnu pomocí otáčení volantu</a:t>
            </a:r>
          </a:p>
          <a:p>
            <a:pPr marL="514350" indent="-514350">
              <a:buClrTx/>
              <a:buFont typeface="+mj-lt"/>
              <a:buAutoNum type="alphaLcPeriod"/>
            </a:pPr>
            <a:r>
              <a:rPr lang="cs-CZ" sz="28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Přibržděním</a:t>
            </a:r>
            <a:r>
              <a:rPr lang="cs-CZ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vnějšího kola</a:t>
            </a:r>
          </a:p>
          <a:p>
            <a:pPr marL="514350" indent="-514350">
              <a:buClrTx/>
              <a:buFont typeface="+mj-lt"/>
              <a:buAutoNum type="alphaLcPeriod"/>
            </a:pPr>
            <a:r>
              <a:rPr lang="cs-CZ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Krátkodobě </a:t>
            </a:r>
            <a:r>
              <a:rPr lang="cs-CZ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přidat plyn</a:t>
            </a:r>
          </a:p>
          <a:p>
            <a:pPr marL="514350" indent="-514350">
              <a:buClrTx/>
              <a:buFont typeface="+mj-lt"/>
              <a:buAutoNum type="alphaLcPeriod"/>
            </a:pPr>
            <a:endParaRPr lang="cs-CZ" sz="2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77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Stabilizátory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662736" cy="4782272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Princip činnosti EDS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Klidová poloha – je stav před zásahem do brzdového systému asistentem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Vytváření tlaku- dochází k uzavření přepojovacího ventilu  a  otevře se vysokotlaký ventil. Zpětné dopravní čerpadlo nasává brzdovou kapalinu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 dojde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k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navýšení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tlaku v brzdové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soustavě </a:t>
            </a:r>
            <a:b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tím i k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zabrždění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Udržování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tlaku – čerpadlo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se vypíná a  udržuje se tlak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Snížení tlaku- všechny ventily se otevřou</a:t>
            </a:r>
          </a:p>
        </p:txBody>
      </p:sp>
    </p:spTree>
    <p:extLst>
      <p:ext uri="{BB962C8B-B14F-4D97-AF65-F5344CB8AC3E}">
        <p14:creationId xmlns:p14="http://schemas.microsoft.com/office/powerpoint/2010/main" val="2037218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Stabilizátory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32856"/>
            <a:ext cx="8504238" cy="4567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301752" y="1527048"/>
            <a:ext cx="8662736" cy="47822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Font typeface="Wingdings 2"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Hlavní části systému ESP</a:t>
            </a:r>
          </a:p>
        </p:txBody>
      </p:sp>
    </p:spTree>
    <p:extLst>
      <p:ext uri="{BB962C8B-B14F-4D97-AF65-F5344CB8AC3E}">
        <p14:creationId xmlns:p14="http://schemas.microsoft.com/office/powerpoint/2010/main" val="3464214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Stabilizátory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DETAILNÍ STRUKTURA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67681"/>
            <a:ext cx="8782050" cy="457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799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Stabilizátory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600" y="2669062"/>
            <a:ext cx="3814300" cy="25275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820346"/>
            <a:ext cx="3483288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302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Stabilizátory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Jan Z., Ždánský B.,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J., Automobily 1 Podvozky,  ISBN:978-8087143-11-7, 2.Vyd., Brno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2009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K.Horejš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V.Motejl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ŘÍRUČKA PRO ŘIDIČE A OPRAVÁŘE AUTOMOBILŮ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 vyd.4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Litera Brno 2011, s.370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0980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4399</TotalTime>
  <Words>271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Prezentace aplikace PowerPoint</vt:lpstr>
      <vt:lpstr>Stabilizátory</vt:lpstr>
      <vt:lpstr>Stabilizátory</vt:lpstr>
      <vt:lpstr>Stabilizátory</vt:lpstr>
      <vt:lpstr>Stabilizátory</vt:lpstr>
      <vt:lpstr>Stabilizátory</vt:lpstr>
      <vt:lpstr>Stabilizátory</vt:lpstr>
      <vt:lpstr>Stabilizátory</vt:lpstr>
      <vt:lpstr>Stabilizátory</vt:lpstr>
      <vt:lpstr>Stabilizátory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12</cp:revision>
  <dcterms:created xsi:type="dcterms:W3CDTF">2013-05-27T03:00:36Z</dcterms:created>
  <dcterms:modified xsi:type="dcterms:W3CDTF">2013-11-09T05:26:47Z</dcterms:modified>
</cp:coreProperties>
</file>