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E178CE-A107-464D-A3EF-3F42FB7B281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2074B6-2EB7-4FF5-9C7F-594DC9971A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284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074B6-2EB7-4FF5-9C7F-594DC9971A5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721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2D79E68-C99E-4CBB-B40C-35093A5328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02BC55-AC3A-4969-AECE-CD7CB5FB24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9E68-C99E-4CBB-B40C-35093A5328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402BC55-AC3A-4969-AECE-CD7CB5FB241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9E68-C99E-4CBB-B40C-35093A5328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1402BC55-AC3A-4969-AECE-CD7CB5FB241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2D79E68-C99E-4CBB-B40C-35093A5328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402BC55-AC3A-4969-AECE-CD7CB5FB241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2D79E68-C99E-4CBB-B40C-35093A5328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402BC55-AC3A-4969-AECE-CD7CB5FB241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9E68-C99E-4CBB-B40C-35093A5328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402BC55-AC3A-4969-AECE-CD7CB5FB24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9E68-C99E-4CBB-B40C-35093A5328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02BC55-AC3A-4969-AECE-CD7CB5FB24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9E68-C99E-4CBB-B40C-35093A5328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402BC55-AC3A-4969-AECE-CD7CB5FB241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2D79E68-C99E-4CBB-B40C-35093A5328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1402BC55-AC3A-4969-AECE-CD7CB5FB241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9E68-C99E-4CBB-B40C-35093A5328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2BC55-AC3A-4969-AECE-CD7CB5FB24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2D79E68-C99E-4CBB-B40C-35093A5328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1402BC55-AC3A-4969-AECE-CD7CB5FB24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2D79E68-C99E-4CBB-B40C-35093A5328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402BC55-AC3A-4969-AECE-CD7CB5FB241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7194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357" y="2204864"/>
            <a:ext cx="5950724" cy="3269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2259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ANOTACE: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Didaktický učební materiál je určen žákům středních škol k zopakování učiva. </a:t>
            </a:r>
            <a:r>
              <a:rPr lang="cs-CZ" dirty="0" smtClean="0"/>
              <a:t>Prezentace </a:t>
            </a:r>
            <a:r>
              <a:rPr lang="cs-CZ" dirty="0"/>
              <a:t>se skládá z přehledu daného učiva a ze cvičení určených k upevnění materiálu.</a:t>
            </a:r>
          </a:p>
          <a:p>
            <a:endParaRPr lang="cs-CZ" dirty="0"/>
          </a:p>
          <a:p>
            <a:r>
              <a:rPr lang="cs-CZ" dirty="0"/>
              <a:t>METODICKÝ POKYN:</a:t>
            </a:r>
          </a:p>
          <a:p>
            <a:r>
              <a:rPr lang="cs-CZ" dirty="0"/>
              <a:t>Očekávaný výstup: pravidla </a:t>
            </a:r>
            <a:r>
              <a:rPr lang="cs-CZ" dirty="0" smtClean="0"/>
              <a:t>užívání kvantifikátorů množství včetně výjimek, na </a:t>
            </a:r>
            <a:r>
              <a:rPr lang="cs-CZ" dirty="0"/>
              <a:t>základě znalosti pravidel schopnost doplnění </a:t>
            </a:r>
            <a:r>
              <a:rPr lang="cs-CZ" dirty="0" smtClean="0"/>
              <a:t>tohoto jevu do textu a jeho užívání v </a:t>
            </a:r>
            <a:r>
              <a:rPr lang="cs-CZ" smtClean="0"/>
              <a:t>mluvené řeči.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5906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3568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QUANTIFIERS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6533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MUCH – MANY – A LOT OF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MUCH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uncountable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r>
              <a:rPr lang="cs-CZ" dirty="0" smtClean="0"/>
              <a:t>, </a:t>
            </a:r>
            <a:r>
              <a:rPr lang="cs-CZ" dirty="0" err="1" smtClean="0"/>
              <a:t>generally</a:t>
            </a:r>
            <a:r>
              <a:rPr lang="cs-CZ" dirty="0" smtClean="0"/>
              <a:t> in </a:t>
            </a:r>
            <a:r>
              <a:rPr lang="cs-CZ" dirty="0" err="1" smtClean="0"/>
              <a:t>questions</a:t>
            </a:r>
            <a:r>
              <a:rPr lang="cs-CZ" dirty="0" smtClean="0"/>
              <a:t> and negative </a:t>
            </a:r>
            <a:r>
              <a:rPr lang="cs-CZ" dirty="0" err="1" smtClean="0"/>
              <a:t>sentences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MANY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countable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r>
              <a:rPr lang="cs-CZ" dirty="0" smtClean="0"/>
              <a:t>, </a:t>
            </a:r>
            <a:r>
              <a:rPr lang="cs-CZ" dirty="0" err="1" smtClean="0"/>
              <a:t>generally</a:t>
            </a:r>
            <a:r>
              <a:rPr lang="cs-CZ" dirty="0" smtClean="0"/>
              <a:t> in </a:t>
            </a:r>
            <a:r>
              <a:rPr lang="cs-CZ" dirty="0" err="1" smtClean="0"/>
              <a:t>questions</a:t>
            </a:r>
            <a:r>
              <a:rPr lang="cs-CZ" dirty="0" smtClean="0"/>
              <a:t> and negative </a:t>
            </a:r>
            <a:r>
              <a:rPr lang="cs-CZ" dirty="0" err="1" smtClean="0"/>
              <a:t>sentences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A LOT OF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both</a:t>
            </a:r>
            <a:r>
              <a:rPr lang="cs-CZ" dirty="0" smtClean="0"/>
              <a:t> </a:t>
            </a:r>
            <a:r>
              <a:rPr lang="cs-CZ" dirty="0" err="1" smtClean="0"/>
              <a:t>countable</a:t>
            </a:r>
            <a:r>
              <a:rPr lang="cs-CZ" dirty="0" smtClean="0"/>
              <a:t> and </a:t>
            </a:r>
            <a:r>
              <a:rPr lang="cs-CZ" dirty="0" err="1" smtClean="0"/>
              <a:t>uncountable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r>
              <a:rPr lang="cs-CZ" dirty="0" smtClean="0"/>
              <a:t>, </a:t>
            </a:r>
            <a:r>
              <a:rPr lang="cs-CZ" dirty="0" err="1" smtClean="0"/>
              <a:t>generally</a:t>
            </a:r>
            <a:r>
              <a:rPr lang="cs-CZ" dirty="0" smtClean="0"/>
              <a:t> in </a:t>
            </a:r>
            <a:r>
              <a:rPr lang="cs-CZ" dirty="0" err="1" smtClean="0"/>
              <a:t>affirmative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426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MUCH – MANY- A LOT OF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much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 on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hasn´t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many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many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much</a:t>
            </a:r>
            <a:r>
              <a:rPr lang="cs-CZ" dirty="0" smtClean="0"/>
              <a:t> </a:t>
            </a:r>
            <a:r>
              <a:rPr lang="cs-CZ" dirty="0" err="1" smtClean="0"/>
              <a:t>oil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bottle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a lot </a:t>
            </a:r>
            <a:r>
              <a:rPr lang="cs-CZ" dirty="0" err="1" smtClean="0">
                <a:solidFill>
                  <a:schemeClr val="accent2"/>
                </a:solidFill>
              </a:rPr>
              <a:t>of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time</a:t>
            </a:r>
            <a:r>
              <a:rPr lang="cs-CZ" dirty="0" smtClean="0"/>
              <a:t> on </a:t>
            </a:r>
            <a:r>
              <a:rPr lang="cs-CZ" dirty="0" err="1" smtClean="0"/>
              <a:t>holiday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a lot </a:t>
            </a:r>
            <a:r>
              <a:rPr lang="cs-CZ" dirty="0" err="1" smtClean="0">
                <a:solidFill>
                  <a:schemeClr val="accent2"/>
                </a:solidFill>
              </a:rPr>
              <a:t>of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experience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1127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FEW – FEW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smtClean="0"/>
              <a:t>A FEW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countable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means</a:t>
            </a:r>
            <a:r>
              <a:rPr lang="cs-CZ" dirty="0" smtClean="0"/>
              <a:t> „trochu“, „několik“, „pár“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FEW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countable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means</a:t>
            </a:r>
            <a:r>
              <a:rPr lang="cs-CZ" dirty="0" smtClean="0"/>
              <a:t> „málo“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child</a:t>
            </a:r>
            <a:r>
              <a:rPr lang="cs-CZ" dirty="0" smtClean="0"/>
              <a:t> I had </a:t>
            </a:r>
            <a:r>
              <a:rPr lang="cs-CZ" dirty="0" smtClean="0">
                <a:solidFill>
                  <a:schemeClr val="accent2"/>
                </a:solidFill>
              </a:rPr>
              <a:t>a </a:t>
            </a:r>
            <a:r>
              <a:rPr lang="cs-CZ" dirty="0" err="1" smtClean="0">
                <a:solidFill>
                  <a:schemeClr val="accent2"/>
                </a:solidFill>
              </a:rPr>
              <a:t>few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few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wall</a:t>
            </a:r>
            <a:r>
              <a:rPr lang="cs-CZ" dirty="0" smtClean="0"/>
              <a:t> in my </a:t>
            </a:r>
            <a:r>
              <a:rPr lang="cs-CZ" dirty="0" err="1" smtClean="0"/>
              <a:t>room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Nowadays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few</a:t>
            </a:r>
            <a:r>
              <a:rPr lang="cs-CZ" dirty="0" smtClean="0"/>
              <a:t> </a:t>
            </a:r>
            <a:r>
              <a:rPr lang="cs-CZ" dirty="0" err="1" smtClean="0"/>
              <a:t>shops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accept</a:t>
            </a:r>
            <a:r>
              <a:rPr lang="cs-CZ" dirty="0" smtClean="0"/>
              <a:t> </a:t>
            </a:r>
            <a:r>
              <a:rPr lang="cs-CZ" dirty="0" err="1" smtClean="0"/>
              <a:t>credit</a:t>
            </a:r>
            <a:r>
              <a:rPr lang="cs-CZ" dirty="0" smtClean="0"/>
              <a:t> </a:t>
            </a:r>
            <a:r>
              <a:rPr lang="cs-CZ" dirty="0" err="1" smtClean="0"/>
              <a:t>cards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0468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LITTLE - LITTLE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/>
              <a:t>A </a:t>
            </a:r>
            <a:r>
              <a:rPr lang="cs-CZ" b="1" dirty="0" smtClean="0"/>
              <a:t>LITTLE</a:t>
            </a:r>
            <a:r>
              <a:rPr lang="cs-CZ" dirty="0" smtClean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used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 smtClean="0"/>
              <a:t>uncountable</a:t>
            </a:r>
            <a:r>
              <a:rPr lang="cs-CZ" dirty="0" smtClean="0"/>
              <a:t> </a:t>
            </a:r>
            <a:r>
              <a:rPr lang="cs-CZ" dirty="0" err="1"/>
              <a:t>nouns</a:t>
            </a:r>
            <a:r>
              <a:rPr lang="cs-CZ" dirty="0"/>
              <a:t>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means</a:t>
            </a:r>
            <a:r>
              <a:rPr lang="cs-CZ" dirty="0"/>
              <a:t> „trochu“, „několik“, „pár“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LITTLE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used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 smtClean="0"/>
              <a:t>uncountable</a:t>
            </a:r>
            <a:r>
              <a:rPr lang="cs-CZ" dirty="0" smtClean="0"/>
              <a:t> </a:t>
            </a:r>
            <a:r>
              <a:rPr lang="cs-CZ" dirty="0" err="1"/>
              <a:t>nouns</a:t>
            </a:r>
            <a:r>
              <a:rPr lang="cs-CZ" dirty="0"/>
              <a:t>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means</a:t>
            </a:r>
            <a:r>
              <a:rPr lang="cs-CZ" dirty="0"/>
              <a:t> „málo</a:t>
            </a:r>
            <a:r>
              <a:rPr lang="cs-CZ" dirty="0" smtClean="0"/>
              <a:t>“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need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a </a:t>
            </a:r>
            <a:r>
              <a:rPr lang="cs-CZ" dirty="0" err="1" smtClean="0">
                <a:solidFill>
                  <a:schemeClr val="accent2"/>
                </a:solidFill>
              </a:rPr>
              <a:t>little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luck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today´s</a:t>
            </a:r>
            <a:r>
              <a:rPr lang="cs-CZ" dirty="0" smtClean="0"/>
              <a:t> </a:t>
            </a:r>
            <a:r>
              <a:rPr lang="cs-CZ" dirty="0" err="1" smtClean="0"/>
              <a:t>exam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r>
              <a:rPr lang="cs-CZ" dirty="0"/>
              <a:t> </a:t>
            </a:r>
            <a:r>
              <a:rPr lang="cs-CZ" dirty="0" smtClean="0"/>
              <a:t>so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buy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1845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Fill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gaps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many, much, </a:t>
            </a:r>
            <a:br>
              <a:rPr lang="cs-CZ" dirty="0" smtClean="0"/>
            </a:br>
            <a:r>
              <a:rPr lang="cs-CZ" dirty="0" smtClean="0"/>
              <a:t>a lot </a:t>
            </a:r>
            <a:r>
              <a:rPr lang="cs-CZ" dirty="0" err="1" smtClean="0"/>
              <a:t>of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many</a:t>
            </a:r>
            <a:r>
              <a:rPr lang="cs-CZ" dirty="0" smtClean="0"/>
              <a:t> </a:t>
            </a:r>
            <a:r>
              <a:rPr lang="cs-CZ" dirty="0" err="1" smtClean="0"/>
              <a:t>students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classroom</a:t>
            </a:r>
            <a:r>
              <a:rPr lang="cs-CZ" dirty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won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a lot </a:t>
            </a:r>
            <a:r>
              <a:rPr lang="cs-CZ" dirty="0" err="1" smtClean="0">
                <a:solidFill>
                  <a:schemeClr val="accent2"/>
                </a:solidFill>
              </a:rPr>
              <a:t>of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money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Furniture</a:t>
            </a:r>
            <a:r>
              <a:rPr lang="cs-CZ" dirty="0" smtClean="0"/>
              <a:t> </a:t>
            </a:r>
            <a:r>
              <a:rPr lang="cs-CZ" dirty="0" err="1" smtClean="0"/>
              <a:t>takes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much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.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many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supermarket?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much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drink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much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 I </a:t>
            </a:r>
            <a:r>
              <a:rPr lang="cs-CZ" dirty="0" err="1" smtClean="0"/>
              <a:t>get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much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buy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many</a:t>
            </a:r>
            <a:r>
              <a:rPr lang="cs-CZ" dirty="0" smtClean="0"/>
              <a:t> </a:t>
            </a:r>
            <a:r>
              <a:rPr lang="cs-CZ" dirty="0" err="1" smtClean="0"/>
              <a:t>bottles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wine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6647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Fill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gaps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many, much, </a:t>
            </a:r>
            <a:br>
              <a:rPr lang="cs-CZ" dirty="0"/>
            </a:br>
            <a:r>
              <a:rPr lang="cs-CZ" dirty="0"/>
              <a:t>a lot </a:t>
            </a:r>
            <a:r>
              <a:rPr lang="cs-CZ" dirty="0" err="1"/>
              <a:t>of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much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learn</a:t>
            </a:r>
            <a:r>
              <a:rPr lang="cs-CZ" dirty="0" smtClean="0"/>
              <a:t> </a:t>
            </a:r>
            <a:r>
              <a:rPr lang="cs-CZ" dirty="0" err="1" smtClean="0"/>
              <a:t>Math</a:t>
            </a:r>
            <a:r>
              <a:rPr lang="cs-CZ" dirty="0" smtClean="0"/>
              <a:t> a </a:t>
            </a:r>
            <a:r>
              <a:rPr lang="cs-CZ" dirty="0" err="1" smtClean="0"/>
              <a:t>day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many</a:t>
            </a:r>
            <a:r>
              <a:rPr lang="cs-CZ" dirty="0" smtClean="0"/>
              <a:t> </a:t>
            </a:r>
            <a:r>
              <a:rPr lang="cs-CZ" dirty="0" err="1" smtClean="0"/>
              <a:t>times</a:t>
            </a:r>
            <a:r>
              <a:rPr lang="cs-CZ" dirty="0" smtClean="0"/>
              <a:t> a </a:t>
            </a:r>
            <a:r>
              <a:rPr lang="cs-CZ" dirty="0" err="1" smtClean="0"/>
              <a:t>week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go </a:t>
            </a:r>
            <a:r>
              <a:rPr lang="cs-CZ" dirty="0" err="1" smtClean="0"/>
              <a:t>swimming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so </a:t>
            </a:r>
            <a:r>
              <a:rPr lang="cs-CZ" dirty="0" smtClean="0">
                <a:solidFill>
                  <a:schemeClr val="accent2"/>
                </a:solidFill>
              </a:rPr>
              <a:t>much</a:t>
            </a:r>
            <a:r>
              <a:rPr lang="cs-CZ" dirty="0" smtClean="0"/>
              <a:t> </a:t>
            </a:r>
            <a:r>
              <a:rPr lang="cs-CZ" dirty="0" err="1" smtClean="0"/>
              <a:t>rubbish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 his house?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many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spent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a lot </a:t>
            </a:r>
            <a:r>
              <a:rPr lang="cs-CZ" dirty="0" err="1" smtClean="0">
                <a:solidFill>
                  <a:schemeClr val="accent2"/>
                </a:solidFill>
              </a:rPr>
              <a:t>of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/>
              <a:t>PC </a:t>
            </a:r>
            <a:r>
              <a:rPr lang="cs-CZ" dirty="0" err="1" smtClean="0"/>
              <a:t>games</a:t>
            </a:r>
            <a:r>
              <a:rPr lang="cs-CZ" dirty="0" smtClean="0"/>
              <a:t>. 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many.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many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month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much</a:t>
            </a:r>
            <a:r>
              <a:rPr lang="cs-CZ" dirty="0" smtClean="0"/>
              <a:t> </a:t>
            </a:r>
            <a:r>
              <a:rPr lang="cs-CZ" dirty="0" err="1" smtClean="0"/>
              <a:t>information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much</a:t>
            </a:r>
            <a:r>
              <a:rPr lang="cs-CZ" dirty="0" smtClean="0"/>
              <a:t> more </a:t>
            </a:r>
            <a:r>
              <a:rPr lang="cs-CZ" dirty="0" err="1" smtClean="0"/>
              <a:t>experience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think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615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Fill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gaps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few</a:t>
            </a:r>
            <a:r>
              <a:rPr lang="cs-CZ" dirty="0" smtClean="0"/>
              <a:t>, </a:t>
            </a:r>
            <a:r>
              <a:rPr lang="cs-CZ" dirty="0" err="1" smtClean="0"/>
              <a:t>few</a:t>
            </a:r>
            <a:r>
              <a:rPr lang="cs-CZ" dirty="0" smtClean="0"/>
              <a:t>, a </a:t>
            </a:r>
            <a:r>
              <a:rPr lang="cs-CZ" dirty="0" err="1" smtClean="0"/>
              <a:t>little</a:t>
            </a:r>
            <a:r>
              <a:rPr lang="cs-CZ" dirty="0" smtClean="0"/>
              <a:t>, </a:t>
            </a:r>
            <a:r>
              <a:rPr lang="cs-CZ" dirty="0" err="1" smtClean="0"/>
              <a:t>little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enough</a:t>
            </a:r>
            <a:r>
              <a:rPr lang="cs-CZ" dirty="0" smtClean="0"/>
              <a:t> </a:t>
            </a:r>
            <a:r>
              <a:rPr lang="cs-CZ" dirty="0" err="1" smtClean="0"/>
              <a:t>bottles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wine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tonight</a:t>
            </a:r>
            <a:r>
              <a:rPr lang="cs-CZ" dirty="0" smtClean="0"/>
              <a:t>? No,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few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Spanish</a:t>
            </a:r>
            <a:r>
              <a:rPr lang="cs-CZ" dirty="0" smtClean="0"/>
              <a:t>?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2"/>
                </a:solidFill>
              </a:rPr>
              <a:t>a </a:t>
            </a:r>
            <a:r>
              <a:rPr lang="cs-CZ" dirty="0" err="1" smtClean="0">
                <a:solidFill>
                  <a:schemeClr val="accent2"/>
                </a:solidFill>
              </a:rPr>
              <a:t>little</a:t>
            </a:r>
            <a:r>
              <a:rPr lang="cs-CZ" dirty="0" smtClean="0">
                <a:solidFill>
                  <a:schemeClr val="accent2"/>
                </a:solidFill>
              </a:rPr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petrol</a:t>
            </a:r>
            <a:r>
              <a:rPr lang="cs-CZ" dirty="0" smtClean="0"/>
              <a:t> in my </a:t>
            </a:r>
            <a:r>
              <a:rPr lang="cs-CZ" dirty="0" err="1" smtClean="0"/>
              <a:t>motorbike</a:t>
            </a:r>
            <a:r>
              <a:rPr lang="cs-CZ" dirty="0" smtClean="0"/>
              <a:t>. I </a:t>
            </a:r>
            <a:r>
              <a:rPr lang="cs-CZ" dirty="0" err="1" smtClean="0"/>
              <a:t>can´t</a:t>
            </a:r>
            <a:r>
              <a:rPr lang="cs-CZ" dirty="0" smtClean="0"/>
              <a:t> go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a </a:t>
            </a:r>
            <a:r>
              <a:rPr lang="cs-CZ" dirty="0" err="1" smtClean="0">
                <a:solidFill>
                  <a:schemeClr val="accent2"/>
                </a:solidFill>
              </a:rPr>
              <a:t>few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buy</a:t>
            </a:r>
            <a:r>
              <a:rPr lang="cs-CZ" dirty="0" smtClean="0"/>
              <a:t> </a:t>
            </a:r>
            <a:r>
              <a:rPr lang="cs-CZ" dirty="0" err="1" smtClean="0"/>
              <a:t>ticket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a </a:t>
            </a:r>
            <a:r>
              <a:rPr lang="cs-CZ" dirty="0" err="1" smtClean="0">
                <a:solidFill>
                  <a:schemeClr val="accent2"/>
                </a:solidFill>
              </a:rPr>
              <a:t>little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money</a:t>
            </a:r>
            <a:r>
              <a:rPr lang="cs-CZ" dirty="0" smtClean="0"/>
              <a:t> on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a </a:t>
            </a:r>
            <a:r>
              <a:rPr lang="cs-CZ" dirty="0" err="1" smtClean="0">
                <a:solidFill>
                  <a:schemeClr val="accent2"/>
                </a:solidFill>
              </a:rPr>
              <a:t>few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need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little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experience</a:t>
            </a:r>
            <a:r>
              <a:rPr lang="cs-CZ" dirty="0" smtClean="0"/>
              <a:t> to do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968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Fill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gaps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a </a:t>
            </a:r>
            <a:r>
              <a:rPr lang="cs-CZ" dirty="0" err="1"/>
              <a:t>few</a:t>
            </a:r>
            <a:r>
              <a:rPr lang="cs-CZ" dirty="0"/>
              <a:t>, </a:t>
            </a:r>
            <a:r>
              <a:rPr lang="cs-CZ" dirty="0" err="1"/>
              <a:t>few</a:t>
            </a:r>
            <a:r>
              <a:rPr lang="cs-CZ" dirty="0"/>
              <a:t>, a </a:t>
            </a:r>
            <a:r>
              <a:rPr lang="cs-CZ" dirty="0" err="1"/>
              <a:t>little</a:t>
            </a:r>
            <a:r>
              <a:rPr lang="cs-CZ" dirty="0"/>
              <a:t>, </a:t>
            </a:r>
            <a:r>
              <a:rPr lang="cs-CZ" dirty="0" err="1"/>
              <a:t>little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a </a:t>
            </a:r>
            <a:r>
              <a:rPr lang="cs-CZ" dirty="0" err="1" smtClean="0">
                <a:solidFill>
                  <a:schemeClr val="accent2"/>
                </a:solidFill>
              </a:rPr>
              <a:t>few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survived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dangerous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little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a </a:t>
            </a:r>
            <a:r>
              <a:rPr lang="cs-CZ" dirty="0" err="1" smtClean="0">
                <a:solidFill>
                  <a:schemeClr val="accent2"/>
                </a:solidFill>
              </a:rPr>
              <a:t>few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photographs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place.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amazing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sugar</a:t>
            </a:r>
            <a:r>
              <a:rPr lang="cs-CZ" dirty="0" smtClean="0"/>
              <a:t> in my </a:t>
            </a:r>
            <a:r>
              <a:rPr lang="cs-CZ" dirty="0" err="1" smtClean="0"/>
              <a:t>coffee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bitter.</a:t>
            </a:r>
          </a:p>
          <a:p>
            <a:r>
              <a:rPr lang="cs-CZ" dirty="0" smtClean="0"/>
              <a:t>I met </a:t>
            </a:r>
            <a:r>
              <a:rPr lang="cs-CZ" dirty="0" smtClean="0">
                <a:solidFill>
                  <a:schemeClr val="accent2"/>
                </a:solidFill>
              </a:rPr>
              <a:t>a </a:t>
            </a:r>
            <a:r>
              <a:rPr lang="cs-CZ" dirty="0" err="1" smtClean="0">
                <a:solidFill>
                  <a:schemeClr val="accent2"/>
                </a:solidFill>
              </a:rPr>
              <a:t>few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party.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great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a </a:t>
            </a:r>
            <a:r>
              <a:rPr lang="cs-CZ" dirty="0" err="1" smtClean="0">
                <a:solidFill>
                  <a:schemeClr val="accent2"/>
                </a:solidFill>
              </a:rPr>
              <a:t>few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/>
              <a:t>oranges</a:t>
            </a:r>
            <a:r>
              <a:rPr lang="cs-CZ" dirty="0" smtClean="0"/>
              <a:t>.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buy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49216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Slide 3-11 Vlastní </a:t>
            </a:r>
            <a:r>
              <a:rPr lang="cs-CZ" dirty="0" smtClean="0"/>
              <a:t>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463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465</TotalTime>
  <Words>641</Words>
  <Application>Microsoft Office PowerPoint</Application>
  <PresentationFormat>Předvádění na obrazovce (4:3)</PresentationFormat>
  <Paragraphs>66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Prezentace aplikace PowerPoint</vt:lpstr>
      <vt:lpstr>Prezentace aplikace PowerPoint</vt:lpstr>
      <vt:lpstr>QUANTIFIERS</vt:lpstr>
      <vt:lpstr>MUCH – MANY – A LOT OF</vt:lpstr>
      <vt:lpstr>MUCH – MANY- A LOT OF</vt:lpstr>
      <vt:lpstr>A FEW – FEW</vt:lpstr>
      <vt:lpstr>A LITTLE - LITTLE</vt:lpstr>
      <vt:lpstr>Fill in the gaps with many, much,  a lot of</vt:lpstr>
      <vt:lpstr>Fill in the gaps with many, much,  a lot of</vt:lpstr>
      <vt:lpstr>Fill in the gaps with a few, few, a little, little</vt:lpstr>
      <vt:lpstr>Fill in the gaps with a few, few, a little, little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27</cp:revision>
  <dcterms:created xsi:type="dcterms:W3CDTF">2013-10-13T18:59:33Z</dcterms:created>
  <dcterms:modified xsi:type="dcterms:W3CDTF">2013-11-10T20:53:03Z</dcterms:modified>
</cp:coreProperties>
</file>