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3" r:id="rId4"/>
    <p:sldId id="264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00B2E1-6FB1-4B01-A8E1-C8C094AAD557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3067662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300B2E1-6FB1-4B01-A8E1-C8C094AAD557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305948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00B2E1-6FB1-4B01-A8E1-C8C094AAD557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915591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6FF8EA7-E510-444D-AE94-EA8272717FC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0B2E1-6FB1-4B01-A8E1-C8C094AAD557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1375206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300B2E1-6FB1-4B01-A8E1-C8C094AAD557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1078173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300B2E1-6FB1-4B01-A8E1-C8C094AAD557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20911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300B2E1-6FB1-4B01-A8E1-C8C094AAD5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2843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00B2E1-6FB1-4B01-A8E1-C8C094AAD557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5189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300B2E1-6FB1-4B01-A8E1-C8C094AAD557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6FF8EA7-E510-444D-AE94-EA8272717FC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4992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0B2E1-6FB1-4B01-A8E1-C8C094AAD557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18636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300B2E1-6FB1-4B01-A8E1-C8C094AAD557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F8EA7-E510-444D-AE94-EA8272717FC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7085547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6252347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4853675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284899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1AA3AD2-762C-4F05-892B-56B9414642EF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765168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1629252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340132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08964CF-6795-46C4-88C2-60B31ECF13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904723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94873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1AA3AD2-762C-4F05-892B-56B9414642EF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981425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9954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968046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6FF8EA7-E510-444D-AE94-EA8272717FC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00B2E1-6FB1-4B01-A8E1-C8C094AAD557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16853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1AA3AD2-762C-4F05-892B-56B9414642EF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08964CF-6795-46C4-88C2-60B31ECF133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591080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8501441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VY_32_INOVACE_12_A_10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Konstrukce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>
                          <a:latin typeface="Arial" pitchFamily="34" charset="0"/>
                          <a:cs typeface="Times New Roman" pitchFamily="18" charset="0"/>
                        </a:rPr>
                        <a:t>Mc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Pherson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0462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862076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McPherson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Jedná se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 nápravu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která  vyhovuje  požadavkům  na moderní nápravu s minimem množství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dílů 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velmi účelně koncipovaných.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Jedna z největších předností této výkyvné nápravy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je,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že tlumičová jednotka tvoří současně i svislý čep. To přináší možnost odpružení a zatáčení se zvýšeným komfortem a stabilitou.</a:t>
            </a:r>
          </a:p>
        </p:txBody>
      </p:sp>
    </p:spTree>
    <p:extLst>
      <p:ext uri="{BB962C8B-B14F-4D97-AF65-F5344CB8AC3E}">
        <p14:creationId xmlns:p14="http://schemas.microsoft.com/office/powerpoint/2010/main" val="4120158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McPherson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Popis hl. částí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9574" y="2132856"/>
            <a:ext cx="6840760" cy="4485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32992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McPherson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Hlavní části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149116"/>
            <a:ext cx="4320480" cy="4448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1241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McPherson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398240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Alternativy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Možnost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nabízející umístění na zadní nápravě. Například Opel, Alfa Romeo</a:t>
            </a:r>
          </a:p>
        </p:txBody>
      </p:sp>
    </p:spTree>
    <p:extLst>
      <p:ext uri="{BB962C8B-B14F-4D97-AF65-F5344CB8AC3E}">
        <p14:creationId xmlns:p14="http://schemas.microsoft.com/office/powerpoint/2010/main" val="5671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McPherson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Umístění na zadní nápravě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081213"/>
            <a:ext cx="3744415" cy="3910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77161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Jan Z., Ždánský B.,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Čupera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J., Automobily 1 Podvozky,  ISBN:978-8087143-11-7, 2.Vyd., Brno 2009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K.Horejš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V.Motejl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a kol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ŘÍRUČKA PRO ŘIDIČE A OPRAVÁŘE AUTOMOBILŮ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 vyd.4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Litera Brno 2011, s.370</a:t>
            </a:r>
          </a:p>
          <a:p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a kol., 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Europa-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Sobotales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Praha 2009, vyd.16, 496 s.</a:t>
            </a:r>
          </a:p>
          <a:p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5725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618</TotalTime>
  <Words>241</Words>
  <Application>Microsoft Office PowerPoint</Application>
  <PresentationFormat>Předvádění na obrazovce (4:3)</PresentationFormat>
  <Paragraphs>34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Motiv sady Office</vt:lpstr>
      <vt:lpstr>Administrativní</vt:lpstr>
      <vt:lpstr>1_Administrativní</vt:lpstr>
      <vt:lpstr>Prezentace aplikace PowerPoint</vt:lpstr>
      <vt:lpstr>Prezentace aplikace PowerPoint</vt:lpstr>
      <vt:lpstr>McPherson</vt:lpstr>
      <vt:lpstr>McPherson</vt:lpstr>
      <vt:lpstr>McPherson</vt:lpstr>
      <vt:lpstr>McPherson</vt:lpstr>
      <vt:lpstr>McPherson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9</cp:revision>
  <dcterms:created xsi:type="dcterms:W3CDTF">2013-06-26T21:44:33Z</dcterms:created>
  <dcterms:modified xsi:type="dcterms:W3CDTF">2013-11-10T19:01:07Z</dcterms:modified>
</cp:coreProperties>
</file>