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AD7B4E8-8FF0-4F7C-864E-F4604AF3415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DC9FCDD-16BC-4956-A504-8896706B6E7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5616" y="620688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715" y="2609863"/>
            <a:ext cx="5484589" cy="301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426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se </a:t>
            </a:r>
            <a:r>
              <a:rPr lang="cs-CZ" dirty="0"/>
              <a:t>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err="1" smtClean="0"/>
              <a:t>some</a:t>
            </a:r>
            <a:r>
              <a:rPr lang="cs-CZ" dirty="0" smtClean="0"/>
              <a:t> a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/>
              <a:t>včetně </a:t>
            </a:r>
            <a:r>
              <a:rPr lang="cs-CZ" dirty="0" smtClean="0"/>
              <a:t>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jednotlivých tohoto jevu </a:t>
            </a:r>
            <a:r>
              <a:rPr lang="cs-CZ" dirty="0"/>
              <a:t>do </a:t>
            </a:r>
            <a:r>
              <a:rPr lang="cs-CZ" dirty="0" smtClean="0"/>
              <a:t>textu a </a:t>
            </a:r>
            <a:r>
              <a:rPr lang="cs-CZ" smtClean="0"/>
              <a:t>jejich užívání v mluvené řeči.</a:t>
            </a:r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04570" y="620688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74807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1988840"/>
            <a:ext cx="5723468" cy="1828090"/>
          </a:xfrm>
        </p:spPr>
        <p:txBody>
          <a:bodyPr/>
          <a:lstStyle/>
          <a:p>
            <a:r>
              <a:rPr lang="cs-CZ" dirty="0" smtClean="0"/>
              <a:t>SOME/ ANY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82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OF SOME/ANY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some</a:t>
            </a:r>
            <a:r>
              <a:rPr lang="cs-CZ" dirty="0" smtClean="0"/>
              <a:t>/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countable</a:t>
            </a:r>
            <a:r>
              <a:rPr lang="cs-CZ" dirty="0" smtClean="0"/>
              <a:t> and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some</a:t>
            </a:r>
            <a:r>
              <a:rPr lang="cs-CZ" dirty="0" smtClean="0"/>
              <a:t>/</a:t>
            </a:r>
            <a:r>
              <a:rPr lang="cs-CZ" dirty="0" err="1" smtClean="0"/>
              <a:t>any</a:t>
            </a:r>
            <a:r>
              <a:rPr lang="cs-CZ" dirty="0" smtClean="0"/>
              <a:t> to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quantity</a:t>
            </a:r>
            <a:r>
              <a:rPr lang="cs-CZ" dirty="0" smtClean="0"/>
              <a:t>, </a:t>
            </a:r>
            <a:r>
              <a:rPr lang="cs-CZ" dirty="0" err="1" smtClean="0"/>
              <a:t>amount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extact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/>
              <a:t>o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Some</a:t>
            </a:r>
            <a:r>
              <a:rPr lang="cs-CZ" dirty="0" smtClean="0"/>
              <a:t>/</a:t>
            </a:r>
            <a:r>
              <a:rPr lang="cs-CZ" dirty="0" err="1" smtClean="0"/>
              <a:t>any</a:t>
            </a:r>
            <a:r>
              <a:rPr lang="cs-CZ" dirty="0" smtClean="0"/>
              <a:t> are </a:t>
            </a:r>
            <a:r>
              <a:rPr lang="cs-CZ" dirty="0" err="1" smtClean="0"/>
              <a:t>quantifiers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98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OF SOME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some</a:t>
            </a:r>
            <a:r>
              <a:rPr lang="cs-CZ" b="1" dirty="0" smtClean="0"/>
              <a:t> in positive (</a:t>
            </a:r>
            <a:r>
              <a:rPr lang="cs-CZ" b="1" dirty="0" err="1" smtClean="0"/>
              <a:t>affirmative</a:t>
            </a:r>
            <a:r>
              <a:rPr lang="cs-CZ" b="1" dirty="0" smtClean="0"/>
              <a:t>) </a:t>
            </a:r>
            <a:r>
              <a:rPr lang="cs-CZ" b="1" dirty="0" err="1" smtClean="0"/>
              <a:t>sentences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countable</a:t>
            </a:r>
            <a:r>
              <a:rPr lang="cs-CZ" b="1" dirty="0" smtClean="0"/>
              <a:t> and </a:t>
            </a:r>
            <a:r>
              <a:rPr lang="cs-CZ" b="1" dirty="0" err="1" smtClean="0"/>
              <a:t>uncountable</a:t>
            </a:r>
            <a:r>
              <a:rPr lang="cs-CZ" b="1" dirty="0" smtClean="0"/>
              <a:t> </a:t>
            </a:r>
            <a:r>
              <a:rPr lang="cs-CZ" b="1" dirty="0" err="1" smtClean="0"/>
              <a:t>nouns</a:t>
            </a:r>
            <a:endParaRPr lang="cs-CZ" b="1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(</a:t>
            </a:r>
            <a:r>
              <a:rPr lang="cs-CZ" dirty="0" err="1" smtClean="0"/>
              <a:t>books</a:t>
            </a:r>
            <a:r>
              <a:rPr lang="cs-CZ" dirty="0" smtClean="0"/>
              <a:t> are </a:t>
            </a:r>
            <a:r>
              <a:rPr lang="cs-CZ" dirty="0" err="1" smtClean="0"/>
              <a:t>countable</a:t>
            </a:r>
            <a:r>
              <a:rPr lang="cs-CZ" dirty="0" smtClean="0"/>
              <a:t>)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(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uncountable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0617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OF 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any</a:t>
            </a:r>
            <a:r>
              <a:rPr lang="cs-CZ" b="1" dirty="0" smtClean="0"/>
              <a:t> in negative </a:t>
            </a:r>
            <a:r>
              <a:rPr lang="cs-CZ" b="1" dirty="0" err="1" smtClean="0"/>
              <a:t>sentences</a:t>
            </a:r>
            <a:r>
              <a:rPr lang="cs-CZ" b="1" dirty="0" smtClean="0"/>
              <a:t> and </a:t>
            </a:r>
            <a:r>
              <a:rPr lang="cs-CZ" b="1" dirty="0" err="1" smtClean="0"/>
              <a:t>interrogative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 smtClean="0"/>
              <a:t> (</a:t>
            </a:r>
            <a:r>
              <a:rPr lang="cs-CZ" b="1" dirty="0" err="1" smtClean="0"/>
              <a:t>questions</a:t>
            </a:r>
            <a:r>
              <a:rPr lang="cs-CZ" b="1" dirty="0" smtClean="0"/>
              <a:t>)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countable</a:t>
            </a:r>
            <a:r>
              <a:rPr lang="cs-CZ" b="1" dirty="0" smtClean="0"/>
              <a:t> and </a:t>
            </a:r>
            <a:r>
              <a:rPr lang="cs-CZ" b="1" dirty="0" err="1" smtClean="0"/>
              <a:t>uncountable</a:t>
            </a:r>
            <a:r>
              <a:rPr lang="cs-CZ" b="1" dirty="0" smtClean="0"/>
              <a:t> </a:t>
            </a:r>
            <a:r>
              <a:rPr lang="cs-CZ" b="1" dirty="0" err="1" smtClean="0"/>
              <a:t>nouns</a:t>
            </a:r>
            <a:endParaRPr lang="cs-CZ" b="1" dirty="0"/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any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55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EXCEPTION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offer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/>
              <a:t>r</a:t>
            </a:r>
            <a:r>
              <a:rPr lang="cs-CZ" b="1" dirty="0" err="1" smtClean="0"/>
              <a:t>equest</a:t>
            </a:r>
            <a:r>
              <a:rPr lang="cs-CZ" b="1" dirty="0" smtClean="0"/>
              <a:t> </a:t>
            </a:r>
            <a:r>
              <a:rPr lang="cs-CZ" b="1" dirty="0" err="1" smtClean="0"/>
              <a:t>something</a:t>
            </a:r>
            <a:endParaRPr lang="cs-CZ" dirty="0" smtClean="0"/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? (</a:t>
            </a:r>
            <a:r>
              <a:rPr lang="cs-CZ" dirty="0" err="1" smtClean="0"/>
              <a:t>offer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Cań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coffe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(</a:t>
            </a:r>
            <a:r>
              <a:rPr lang="cs-CZ" dirty="0" err="1" smtClean="0"/>
              <a:t>request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any</a:t>
            </a:r>
            <a:r>
              <a:rPr lang="cs-CZ" b="1" dirty="0" smtClean="0"/>
              <a:t> in positive </a:t>
            </a:r>
            <a:r>
              <a:rPr lang="cs-CZ" b="1" dirty="0" err="1" smtClean="0"/>
              <a:t>sentences</a:t>
            </a:r>
            <a:r>
              <a:rPr lang="cs-CZ" b="1" dirty="0" smtClean="0"/>
              <a:t> </a:t>
            </a:r>
            <a:r>
              <a:rPr lang="cs-CZ" b="1" dirty="0" err="1" smtClean="0"/>
              <a:t>after</a:t>
            </a:r>
            <a:r>
              <a:rPr lang="cs-CZ" b="1" dirty="0" smtClean="0"/>
              <a:t> </a:t>
            </a:r>
            <a:r>
              <a:rPr lang="cs-CZ" b="1" dirty="0" err="1" smtClean="0"/>
              <a:t>never</a:t>
            </a:r>
            <a:r>
              <a:rPr lang="cs-CZ" b="1" dirty="0" smtClean="0"/>
              <a:t>, </a:t>
            </a:r>
            <a:r>
              <a:rPr lang="cs-CZ" b="1" dirty="0" err="1" smtClean="0"/>
              <a:t>without</a:t>
            </a:r>
            <a:r>
              <a:rPr lang="cs-CZ" b="1" dirty="0" smtClean="0"/>
              <a:t>, </a:t>
            </a:r>
            <a:r>
              <a:rPr lang="cs-CZ" b="1" dirty="0" err="1" smtClean="0"/>
              <a:t>hardly</a:t>
            </a:r>
            <a:endParaRPr lang="cs-CZ" b="1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go </a:t>
            </a:r>
            <a:r>
              <a:rPr lang="cs-CZ" dirty="0" err="1" smtClean="0"/>
              <a:t>anywhere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passed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65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COMPOUND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Some</a:t>
            </a:r>
            <a:r>
              <a:rPr lang="cs-CZ" b="1" dirty="0" smtClean="0"/>
              <a:t>/</a:t>
            </a:r>
            <a:r>
              <a:rPr lang="cs-CZ" b="1" dirty="0" err="1" smtClean="0"/>
              <a:t>any</a:t>
            </a:r>
            <a:r>
              <a:rPr lang="cs-CZ" b="1" dirty="0" smtClean="0"/>
              <a:t> are </a:t>
            </a:r>
            <a:r>
              <a:rPr lang="cs-CZ" b="1" dirty="0" err="1" smtClean="0"/>
              <a:t>parts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compound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r>
              <a:rPr lang="cs-CZ" b="1" dirty="0" smtClean="0"/>
              <a:t> such as:</a:t>
            </a:r>
          </a:p>
          <a:p>
            <a:r>
              <a:rPr lang="cs-CZ" dirty="0" err="1" smtClean="0">
                <a:solidFill>
                  <a:schemeClr val="tx2"/>
                </a:solidFill>
              </a:rPr>
              <a:t>Something</a:t>
            </a:r>
            <a:r>
              <a:rPr lang="cs-CZ" dirty="0" smtClean="0">
                <a:solidFill>
                  <a:schemeClr val="tx2"/>
                </a:solidFill>
              </a:rPr>
              <a:t>/</a:t>
            </a:r>
            <a:r>
              <a:rPr lang="cs-CZ" dirty="0" err="1" smtClean="0">
                <a:solidFill>
                  <a:schemeClr val="tx2"/>
                </a:solidFill>
              </a:rPr>
              <a:t>anything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err="1" smtClean="0">
                <a:solidFill>
                  <a:schemeClr val="tx2"/>
                </a:solidFill>
              </a:rPr>
              <a:t>Somewhere</a:t>
            </a:r>
            <a:r>
              <a:rPr lang="cs-CZ" dirty="0" smtClean="0">
                <a:solidFill>
                  <a:schemeClr val="tx2"/>
                </a:solidFill>
              </a:rPr>
              <a:t>/</a:t>
            </a:r>
            <a:r>
              <a:rPr lang="cs-CZ" dirty="0" err="1" smtClean="0">
                <a:solidFill>
                  <a:schemeClr val="tx2"/>
                </a:solidFill>
              </a:rPr>
              <a:t>nowhere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err="1" smtClean="0">
                <a:solidFill>
                  <a:schemeClr val="tx2"/>
                </a:solidFill>
              </a:rPr>
              <a:t>Someone</a:t>
            </a:r>
            <a:r>
              <a:rPr lang="cs-CZ" dirty="0" smtClean="0">
                <a:solidFill>
                  <a:schemeClr val="tx2"/>
                </a:solidFill>
              </a:rPr>
              <a:t>/</a:t>
            </a:r>
            <a:r>
              <a:rPr lang="cs-CZ" dirty="0" err="1" smtClean="0">
                <a:solidFill>
                  <a:schemeClr val="tx2"/>
                </a:solidFill>
              </a:rPr>
              <a:t>anyone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 smtClean="0"/>
          </a:p>
          <a:p>
            <a:r>
              <a:rPr lang="cs-CZ" b="1" dirty="0" err="1" smtClean="0"/>
              <a:t>Remeber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/</a:t>
            </a:r>
            <a:r>
              <a:rPr lang="cs-CZ" b="1" dirty="0" err="1" smtClean="0"/>
              <a:t>any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a </a:t>
            </a:r>
            <a:r>
              <a:rPr lang="cs-CZ" b="1" dirty="0" err="1" smtClean="0"/>
              <a:t>noun</a:t>
            </a:r>
            <a:r>
              <a:rPr lang="cs-CZ" b="1" dirty="0" smtClean="0"/>
              <a:t> but these </a:t>
            </a:r>
            <a:r>
              <a:rPr lang="cs-CZ" b="1" dirty="0" err="1" smtClean="0"/>
              <a:t>compound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stand</a:t>
            </a:r>
            <a:r>
              <a:rPr lang="cs-CZ" b="1" dirty="0" smtClean="0"/>
              <a:t> on </a:t>
            </a:r>
            <a:r>
              <a:rPr lang="cs-CZ" b="1" dirty="0" err="1" smtClean="0"/>
              <a:t>their</a:t>
            </a:r>
            <a:r>
              <a:rPr lang="cs-CZ" b="1" dirty="0" smtClean="0"/>
              <a:t> </a:t>
            </a:r>
            <a:r>
              <a:rPr lang="cs-CZ" b="1" dirty="0" err="1" smtClean="0"/>
              <a:t>own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0412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brothers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sisters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tomatoess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fridge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sandwiches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bread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. </a:t>
            </a:r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 and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rolls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.</a:t>
            </a:r>
          </a:p>
          <a:p>
            <a:r>
              <a:rPr lang="cs-CZ" dirty="0" smtClean="0"/>
              <a:t>Buy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sausages</a:t>
            </a:r>
            <a:r>
              <a:rPr lang="cs-CZ" dirty="0" smtClean="0"/>
              <a:t>!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barbecue!</a:t>
            </a:r>
          </a:p>
        </p:txBody>
      </p:sp>
    </p:spTree>
    <p:extLst>
      <p:ext uri="{BB962C8B-B14F-4D97-AF65-F5344CB8AC3E}">
        <p14:creationId xmlns:p14="http://schemas.microsoft.com/office/powerpoint/2010/main" val="238824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.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compound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anybody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somebody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went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go </a:t>
            </a:r>
            <a:r>
              <a:rPr lang="cs-CZ" dirty="0" err="1" smtClean="0">
                <a:solidFill>
                  <a:srgbClr val="FF0000"/>
                </a:solidFill>
              </a:rPr>
              <a:t>somewhere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picnic</a:t>
            </a:r>
            <a:r>
              <a:rPr lang="cs-CZ" dirty="0" smtClean="0"/>
              <a:t>.</a:t>
            </a:r>
          </a:p>
          <a:p>
            <a:r>
              <a:rPr lang="cs-CZ" dirty="0" smtClean="0"/>
              <a:t>Buy </a:t>
            </a:r>
            <a:r>
              <a:rPr lang="cs-CZ" dirty="0" err="1" smtClean="0">
                <a:solidFill>
                  <a:srgbClr val="FF0000"/>
                </a:solidFill>
              </a:rPr>
              <a:t>something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anything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somebody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fluently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82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.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compound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Anybody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anybody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today´s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lesson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my </a:t>
            </a: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anywhere</a:t>
            </a:r>
            <a:r>
              <a:rPr lang="cs-CZ" dirty="0" smtClean="0"/>
              <a:t>.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anywhere</a:t>
            </a:r>
            <a:r>
              <a:rPr lang="cs-CZ" dirty="0" smtClean="0"/>
              <a:t>?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somewhere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bedroom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anybody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58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smtClean="0"/>
              <a:t> 3 - 11 Vlastní tvorba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75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1749</TotalTime>
  <Words>478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Prezentace aplikace PowerPoint</vt:lpstr>
      <vt:lpstr>SOME/ ANY </vt:lpstr>
      <vt:lpstr>USE OF SOME/ANY</vt:lpstr>
      <vt:lpstr>USE OF SOME</vt:lpstr>
      <vt:lpstr>USE OF ANY</vt:lpstr>
      <vt:lpstr>EXCEPTION</vt:lpstr>
      <vt:lpstr>COMPOUND WORDS</vt:lpstr>
      <vt:lpstr>Complete the sentences</vt:lpstr>
      <vt:lpstr>Complete the sentences. Use the compound words.</vt:lpstr>
      <vt:lpstr>Complete the sentences. Use the compound words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14</cp:revision>
  <dcterms:created xsi:type="dcterms:W3CDTF">2013-09-10T09:42:11Z</dcterms:created>
  <dcterms:modified xsi:type="dcterms:W3CDTF">2013-11-10T20:55:07Z</dcterms:modified>
</cp:coreProperties>
</file>