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7" r:id="rId4"/>
    <p:sldId id="268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0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54844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63463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700030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43278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88508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8410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00B2E1-6FB1-4B01-A8E1-C8C094AAD5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8607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862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9761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368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60487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71108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65591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28534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86627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82075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1159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08964CF-6795-46C4-88C2-60B31ECF13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546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1347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199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3153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18714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99336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31498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2505717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ABS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33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6792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ABS  (Anti-</a:t>
            </a: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Blocking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Systém z němčiny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Účel: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zachovat řiditelnost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zachovat směrovou stabilitu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co nejvíce zkrátit brzdnou dráhu, ale u toho je potřeba brát zřetel, že dráha může být brána na úkor ovladatelnosti </a:t>
            </a:r>
          </a:p>
        </p:txBody>
      </p:sp>
    </p:spTree>
    <p:extLst>
      <p:ext uri="{BB962C8B-B14F-4D97-AF65-F5344CB8AC3E}">
        <p14:creationId xmlns:p14="http://schemas.microsoft.com/office/powerpoint/2010/main" val="428797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Rozmístění a hlavní části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04864"/>
            <a:ext cx="637506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62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492628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Během jízdy měří snímače otáčky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kol (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hallův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nebo indukční) i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3219450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844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486272" cy="4572000"/>
          </a:xfrm>
        </p:spPr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Rozezná-li ŘJ ze signálu blokaci kola, aktivuje v hydraulické jednotce elektromagnetické jednotce příslušné ventily.</a:t>
            </a:r>
            <a:endParaRPr lang="cs-CZ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66329"/>
            <a:ext cx="4162425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58" y="4437112"/>
            <a:ext cx="215265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1992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ŘJ spíná elektromagnetické ventily do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tří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různých  poloh: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1. Zvýšení tlaku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el.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magnetický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ventil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 proudu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spojuje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brzdový válec.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může být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maximální.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40968"/>
            <a:ext cx="3885307" cy="3117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57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2. K udržení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tlaku – oddělujeme pomocí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ventilu brzdu od hlavního válce a tlak zůstává stejný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40571"/>
            <a:ext cx="254317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774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3. Snížení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tlaku – elektromagnetickým ventilem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prochází maximální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to za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příčinní odpojení od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hlavního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brzdového válce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naopak ve zpětném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vedení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dochází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ke snížení tlaku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pomocí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čerpadla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ventilu do doby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než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dojde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 odblokování kola 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747" y="2636912"/>
            <a:ext cx="3133725" cy="359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257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Průběh brždění a regulace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060848"/>
            <a:ext cx="8077200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211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Školení pedagogickýc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h pracovníků v projektu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Bosch, ŠKODA,  SCANIA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endParaRPr lang="cs-CZ" sz="2400" dirty="0"/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75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4924</TotalTime>
  <Words>286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Administrativní</vt:lpstr>
      <vt:lpstr>1_Administrativní</vt:lpstr>
      <vt:lpstr>Prezentace aplikace PowerPoint</vt:lpstr>
      <vt:lpstr>Prezentace aplikace PowerPoint</vt:lpstr>
      <vt:lpstr>ABS</vt:lpstr>
      <vt:lpstr>ABS</vt:lpstr>
      <vt:lpstr>ABS</vt:lpstr>
      <vt:lpstr>ABS</vt:lpstr>
      <vt:lpstr>ABS</vt:lpstr>
      <vt:lpstr>ABS</vt:lpstr>
      <vt:lpstr>ABS</vt:lpstr>
      <vt:lpstr>ABS</vt:lpstr>
      <vt:lpstr>ABS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15</cp:revision>
  <dcterms:created xsi:type="dcterms:W3CDTF">2013-06-26T21:40:50Z</dcterms:created>
  <dcterms:modified xsi:type="dcterms:W3CDTF">2013-11-10T19:19:56Z</dcterms:modified>
</cp:coreProperties>
</file>