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67" r:id="rId2"/>
    <p:sldId id="268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4" d="100"/>
          <a:sy n="34" d="100"/>
        </p:scale>
        <p:origin x="-84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F3F14F-D7FE-46FD-9B5A-C54B126E1DAD}" type="datetimeFigureOut">
              <a:rPr lang="cs-CZ" smtClean="0"/>
              <a:t>10.11.2013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4B084C-6426-4627-8365-8F5D90E030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58458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Jednoduchý válec- nabízí ovládání předních</a:t>
            </a:r>
            <a:r>
              <a:rPr lang="cs-CZ" baseline="0" dirty="0" smtClean="0"/>
              <a:t> kol</a:t>
            </a:r>
          </a:p>
          <a:p>
            <a:r>
              <a:rPr lang="cs-CZ" baseline="0" dirty="0" smtClean="0"/>
              <a:t>Dvojitý pružinový válec- nabízí ovládání  Z kol popř. </a:t>
            </a:r>
            <a:r>
              <a:rPr lang="cs-CZ" baseline="0" smtClean="0"/>
              <a:t>u systému s EBS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4B084C-6426-4627-8365-8F5D90E0307D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31460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4B084C-6426-4627-8365-8F5D90E0307D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21908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C8CAE-9E7F-4722-90BB-16B70F4DD601}" type="datetimeFigureOut">
              <a:rPr lang="cs-CZ" smtClean="0"/>
              <a:t>10.11.2013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E78CC9D-60A2-430F-8044-52B9527016C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C8CAE-9E7F-4722-90BB-16B70F4DD601}" type="datetimeFigureOut">
              <a:rPr lang="cs-CZ" smtClean="0"/>
              <a:t>10.11.2013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4E78CC9D-60A2-430F-8044-52B9527016C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C8CAE-9E7F-4722-90BB-16B70F4DD601}" type="datetimeFigureOut">
              <a:rPr lang="cs-CZ" smtClean="0"/>
              <a:t>10.11.2013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E78CC9D-60A2-430F-8044-52B9527016C2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CA2C8CAE-9E7F-4722-90BB-16B70F4DD601}" type="datetimeFigureOut">
              <a:rPr lang="cs-CZ" smtClean="0"/>
              <a:t>10.11.2013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8CC9D-60A2-430F-8044-52B9527016C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C8CAE-9E7F-4722-90BB-16B70F4DD601}" type="datetimeFigureOut">
              <a:rPr lang="cs-CZ" smtClean="0"/>
              <a:t>10.11.2013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4E78CC9D-60A2-430F-8044-52B9527016C2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C8CAE-9E7F-4722-90BB-16B70F4DD601}" type="datetimeFigureOut">
              <a:rPr lang="cs-CZ" smtClean="0"/>
              <a:t>10.11.2013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4E78CC9D-60A2-430F-8044-52B9527016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C8CAE-9E7F-4722-90BB-16B70F4DD601}" type="datetimeFigureOut">
              <a:rPr lang="cs-CZ" smtClean="0"/>
              <a:t>10.11.2013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E78CC9D-60A2-430F-8044-52B9527016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E78CC9D-60A2-430F-8044-52B9527016C2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C8CAE-9E7F-4722-90BB-16B70F4DD601}" type="datetimeFigureOut">
              <a:rPr lang="cs-CZ" smtClean="0"/>
              <a:t>10.11.2013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4E78CC9D-60A2-430F-8044-52B9527016C2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CA2C8CAE-9E7F-4722-90BB-16B70F4DD601}" type="datetimeFigureOut">
              <a:rPr lang="cs-CZ" smtClean="0"/>
              <a:t>10.11.2013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C8CAE-9E7F-4722-90BB-16B70F4DD601}" type="datetimeFigureOut">
              <a:rPr lang="cs-CZ" smtClean="0"/>
              <a:t>10.11.2013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8CC9D-60A2-430F-8044-52B9527016C2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4E78CC9D-60A2-430F-8044-52B9527016C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C8CAE-9E7F-4722-90BB-16B70F4DD601}" type="datetimeFigureOut">
              <a:rPr lang="cs-CZ" smtClean="0"/>
              <a:t>10.11.2013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CA2C8CAE-9E7F-4722-90BB-16B70F4DD601}" type="datetimeFigureOut">
              <a:rPr lang="cs-CZ" smtClean="0"/>
              <a:t>10.11.2013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E78CC9D-60A2-430F-8044-52B9527016C2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2704660"/>
              </p:ext>
            </p:extLst>
          </p:nvPr>
        </p:nvGraphicFramePr>
        <p:xfrm>
          <a:off x="1107257" y="2132856"/>
          <a:ext cx="6929486" cy="3720476"/>
        </p:xfrm>
        <a:graphic>
          <a:graphicData uri="http://schemas.openxmlformats.org/drawingml/2006/table">
            <a:tbl>
              <a:tblPr firstCol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VY_32_INOVACE_12_A_15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Konstrukce podvozku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err="1" smtClean="0">
                          <a:latin typeface="Arial" pitchFamily="34" charset="0"/>
                          <a:cs typeface="Times New Roman" pitchFamily="18" charset="0"/>
                        </a:rPr>
                        <a:t>Vzduchotlaké</a:t>
                      </a: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 brzdy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Mgr. Jaroslav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Hrůza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září 2012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6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23950" y="16200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pic>
        <p:nvPicPr>
          <p:cNvPr id="5" name="Picture 2" descr="sosasou-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2204864"/>
            <a:ext cx="5794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62065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665362"/>
            <a:ext cx="8503920" cy="4433685"/>
          </a:xfrm>
        </p:spPr>
        <p:txBody>
          <a:bodyPr>
            <a:normAutofit fontScale="70000" lnSpcReduction="20000"/>
          </a:bodyPr>
          <a:lstStyle/>
          <a:p>
            <a:pPr marL="0" lvl="0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None/>
              <a:defRPr/>
            </a:pPr>
            <a:r>
              <a:rPr lang="cs-CZ" sz="4800" b="1" dirty="0">
                <a:latin typeface="Arial" pitchFamily="34" charset="0"/>
                <a:cs typeface="Arial" pitchFamily="34" charset="0"/>
              </a:rPr>
              <a:t>Anotace</a:t>
            </a:r>
          </a:p>
          <a:p>
            <a:pPr marL="0" lvl="0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None/>
              <a:defRPr/>
            </a:pPr>
            <a:r>
              <a:rPr lang="cs-CZ" sz="2800" dirty="0">
                <a:latin typeface="Arial" pitchFamily="34" charset="0"/>
                <a:cs typeface="Arial" pitchFamily="34" charset="0"/>
              </a:rPr>
              <a:t>Materiál je určen pro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výuku předmětu Motorová vozidla u studijního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oboru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Autotronik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a příbuzných učebních a studijních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autooborů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. Inovuje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výuku použitím multimediálních pomůcek – prezentace s názornými obrázky a schématy doplněných textem podporujícím výklad učitele.</a:t>
            </a:r>
          </a:p>
          <a:p>
            <a:pPr marL="0" lvl="0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None/>
              <a:defRPr/>
            </a:pPr>
            <a:r>
              <a:rPr lang="cs-CZ" sz="4800" b="1" dirty="0">
                <a:latin typeface="Arial" pitchFamily="34" charset="0"/>
                <a:cs typeface="Arial" pitchFamily="34" charset="0"/>
              </a:rPr>
              <a:t>Metodický pokyn</a:t>
            </a:r>
          </a:p>
          <a:p>
            <a:pPr marL="0" lvl="0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  <a:defRPr/>
            </a:pPr>
            <a:r>
              <a:rPr lang="cs-CZ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Materiál používá učitel při výkladu – pro větší názornost a atraktivnost výuky a zároveň jej mohou využívat žáci pro domácí přípravu na výuku.</a:t>
            </a:r>
          </a:p>
        </p:txBody>
      </p:sp>
      <p:pic>
        <p:nvPicPr>
          <p:cNvPr id="6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23950" y="16200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val="3987123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Vzduchotlaké</a:t>
            </a:r>
            <a:r>
              <a:rPr lang="cs-CZ" dirty="0" smtClean="0"/>
              <a:t> brzdy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ClrTx/>
              <a:buNone/>
            </a:pP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Podstata: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Pomocí stlačeného vzduchu zajistit ovládání brzd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Přizpůsobit ovládací účinek brzd potřebám daného vozu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Zpomalit a zajistit vozidlo nad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7,5 t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a proto  absorbovat velké množství pohybové energie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Zajistit brzdný účinek nezávisle na jiných okruzích vozidla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Zajistit nouzové brždění vozidla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27882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Vzduchotlaké</a:t>
            </a:r>
            <a:r>
              <a:rPr lang="cs-CZ" dirty="0" smtClean="0"/>
              <a:t> brzdy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ClrTx/>
              <a:buNone/>
            </a:pP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Hlavní části:</a:t>
            </a:r>
          </a:p>
          <a:p>
            <a:pPr marL="0" indent="0">
              <a:buClrTx/>
              <a:buNone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. Kompresor</a:t>
            </a: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Stlačuje vzduch na potřebný tlak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Pohání ho řemen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příslušenství,</a:t>
            </a:r>
            <a:b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popř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. rozvodové ústrojí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U moderních kompresorů lze odpojit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jeho funkci (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např. při jízdě do kopce)</a:t>
            </a:r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5" y="1340768"/>
            <a:ext cx="1819275" cy="1876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323114"/>
            <a:ext cx="1819275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41747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Vzduchotlaké</a:t>
            </a:r>
            <a:r>
              <a:rPr lang="cs-CZ" dirty="0" smtClean="0"/>
              <a:t> brzdy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449263" indent="-449263">
              <a:buClrTx/>
              <a:buNone/>
            </a:pP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Hlavní části:</a:t>
            </a:r>
          </a:p>
          <a:p>
            <a:pPr marL="449263" indent="-449263">
              <a:buClrTx/>
              <a:buNone/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Regulátor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tlaku s odlučovačem oleje a plničem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 pneumatik</a:t>
            </a: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Regulovat tlak na seřízenou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hodnotu</a:t>
            </a: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Odloučit olej přicházející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od kompresoru(3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Zajistit plnění pneumatik(4)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833582"/>
            <a:ext cx="3318885" cy="3225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9152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Vzduchotlaké</a:t>
            </a:r>
            <a:r>
              <a:rPr lang="cs-CZ" dirty="0" smtClean="0"/>
              <a:t> brzdy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ClrTx/>
              <a:buNone/>
            </a:pP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Moderní systémy  </a:t>
            </a:r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APS (</a:t>
            </a: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systém přívodu vzduchu):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Rozdělovat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stlačený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vzduch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Čistit vzduch 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Vysoušet 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Chránit a izolovat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204864"/>
            <a:ext cx="4680520" cy="3970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112141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Vzduchotlaké</a:t>
            </a:r>
            <a:r>
              <a:rPr lang="cs-CZ" dirty="0" smtClean="0"/>
              <a:t> brzdy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ClrTx/>
              <a:buNone/>
            </a:pP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Hlavní části zařízení APS: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132856"/>
            <a:ext cx="2952328" cy="215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132856"/>
            <a:ext cx="3329098" cy="215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0304" y="4423142"/>
            <a:ext cx="2631776" cy="174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5805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Vzduchotlaké</a:t>
            </a:r>
            <a:r>
              <a:rPr lang="cs-CZ" dirty="0"/>
              <a:t> </a:t>
            </a:r>
            <a:r>
              <a:rPr lang="cs-CZ" dirty="0" smtClean="0"/>
              <a:t>brzdy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449263" lvl="0" indent="-449263">
              <a:buClrTx/>
              <a:buNone/>
            </a:pPr>
            <a:r>
              <a:rPr lang="cs-CZ" sz="2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Hlavní části:</a:t>
            </a:r>
          </a:p>
          <a:p>
            <a:pPr marL="0" indent="0">
              <a:buClrTx/>
              <a:buNone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cs-CZ" sz="2800" dirty="0" err="1">
                <a:latin typeface="Arial" panose="020B0604020202020204" pitchFamily="34" charset="0"/>
                <a:cs typeface="Arial" panose="020B0604020202020204" pitchFamily="34" charset="0"/>
              </a:rPr>
              <a:t>Vzduchotlaké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zásobníky (vzduchojemy)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Minimálně 2 pro každý okruh samostatně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Zajišťuje skladování skladu ve </a:t>
            </a:r>
            <a:r>
              <a:rPr lang="cs-CZ" sz="2800" dirty="0" err="1">
                <a:latin typeface="Arial" panose="020B0604020202020204" pitchFamily="34" charset="0"/>
                <a:cs typeface="Arial" panose="020B0604020202020204" pitchFamily="34" charset="0"/>
              </a:rPr>
              <a:t>vzduchotlaké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soustavě 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Plnění soustavy 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4149080"/>
            <a:ext cx="3091408" cy="1642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548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Vzduchotlaké</a:t>
            </a:r>
            <a:r>
              <a:rPr lang="cs-CZ" dirty="0"/>
              <a:t> </a:t>
            </a:r>
            <a:r>
              <a:rPr lang="cs-CZ" dirty="0" smtClean="0"/>
              <a:t>brzdy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449263" lvl="0" indent="-449263">
              <a:buClrTx/>
              <a:buNone/>
            </a:pPr>
            <a:r>
              <a:rPr lang="cs-CZ" sz="2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Hlavní části:</a:t>
            </a:r>
          </a:p>
          <a:p>
            <a:pPr marL="0" indent="0">
              <a:buClrTx/>
              <a:buNone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4. Manometry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Informují řidiče o okamžitém stavu </a:t>
            </a:r>
            <a:r>
              <a:rPr lang="cs-CZ" sz="2800" dirty="0" err="1">
                <a:latin typeface="Arial" panose="020B0604020202020204" pitchFamily="34" charset="0"/>
                <a:cs typeface="Arial" panose="020B0604020202020204" pitchFamily="34" charset="0"/>
              </a:rPr>
              <a:t>vzduchotlaké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soustavy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Samostatně pro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každý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okruh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140968"/>
            <a:ext cx="4176464" cy="2861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9240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Vzduchotlaké</a:t>
            </a:r>
            <a:r>
              <a:rPr lang="cs-CZ" dirty="0"/>
              <a:t> brzdy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449263" lvl="0" indent="-449263">
              <a:buClrTx/>
              <a:buNone/>
            </a:pPr>
            <a:r>
              <a:rPr lang="cs-CZ" sz="2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Hlavní části:</a:t>
            </a:r>
          </a:p>
          <a:p>
            <a:pPr marL="0" indent="0">
              <a:buClrTx/>
              <a:buNone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5. Hlavní pedálový brzdič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Ovládání jednotlivých okruhů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Při poruše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jednoho </a:t>
            </a:r>
            <a:b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z okruhů</a:t>
            </a:r>
            <a:b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zajistit </a:t>
            </a:r>
            <a:b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zastavení </a:t>
            </a:r>
            <a:b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vozidla</a:t>
            </a: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140968"/>
            <a:ext cx="5528935" cy="3456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6754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Vzduchotlaké</a:t>
            </a:r>
            <a:r>
              <a:rPr lang="cs-CZ" dirty="0"/>
              <a:t> brzdy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449263" lvl="0" indent="-449263">
              <a:buClrTx/>
              <a:buNone/>
            </a:pPr>
            <a:r>
              <a:rPr lang="cs-CZ" sz="2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Hlavní části:</a:t>
            </a:r>
          </a:p>
          <a:p>
            <a:pPr marL="0" indent="0">
              <a:buClrTx/>
              <a:buNone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6. Brzdové válce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Jednoduchý válec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Dvojitý pružinový válec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818892"/>
            <a:ext cx="3538339" cy="36976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239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Vzduchotlaké</a:t>
            </a:r>
            <a:r>
              <a:rPr lang="cs-CZ" dirty="0"/>
              <a:t> brzdy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90728" cy="4572000"/>
          </a:xfrm>
        </p:spPr>
        <p:txBody>
          <a:bodyPr vert="horz">
            <a:normAutofit lnSpcReduction="10000"/>
          </a:bodyPr>
          <a:lstStyle/>
          <a:p>
            <a:pPr marL="0" indent="0">
              <a:buNone/>
            </a:pP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Použitá literatura: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Školení pedagogických pracovníků v projektu Bosch, ŠKODA,  SCANIA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Jan Z., Ždánský B., </a:t>
            </a:r>
            <a:r>
              <a:rPr lang="cs-CZ" sz="2800" dirty="0" err="1">
                <a:latin typeface="Arial" panose="020B0604020202020204" pitchFamily="34" charset="0"/>
                <a:cs typeface="Arial" panose="020B0604020202020204" pitchFamily="34" charset="0"/>
              </a:rPr>
              <a:t>Čupera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J., Automobily 1 Podvozky,  ISBN:978-8087143-11-7, 2.Vyd., Brno 2009</a:t>
            </a:r>
          </a:p>
          <a:p>
            <a:r>
              <a:rPr lang="cs-CZ" sz="3200" dirty="0" err="1">
                <a:latin typeface="Arial" panose="020B0604020202020204" pitchFamily="34" charset="0"/>
                <a:cs typeface="Arial" panose="020B0604020202020204" pitchFamily="34" charset="0"/>
              </a:rPr>
              <a:t>Gscheidle</a:t>
            </a: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 a kol., </a:t>
            </a:r>
            <a:r>
              <a:rPr lang="cs-CZ" sz="3200" i="1" dirty="0">
                <a:latin typeface="Arial" panose="020B0604020202020204" pitchFamily="34" charset="0"/>
                <a:cs typeface="Arial" panose="020B0604020202020204" pitchFamily="34" charset="0"/>
              </a:rPr>
              <a:t>Tabulky pro automechanika,</a:t>
            </a: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 ISBN 978-80-86706-21-4, vyd. Europa-</a:t>
            </a:r>
            <a:r>
              <a:rPr lang="cs-CZ" sz="3200" dirty="0" err="1">
                <a:latin typeface="Arial" panose="020B0604020202020204" pitchFamily="34" charset="0"/>
                <a:cs typeface="Arial" panose="020B0604020202020204" pitchFamily="34" charset="0"/>
              </a:rPr>
              <a:t>Sobotales</a:t>
            </a:r>
            <a:r>
              <a:rPr lang="cs-CZ" sz="3200">
                <a:latin typeface="Arial" panose="020B0604020202020204" pitchFamily="34" charset="0"/>
                <a:cs typeface="Arial" panose="020B0604020202020204" pitchFamily="34" charset="0"/>
              </a:rPr>
              <a:t>, Praha 2009, vyd.16, 496 s.</a:t>
            </a:r>
          </a:p>
          <a:p>
            <a:endParaRPr lang="cs-CZ" sz="2800" dirty="0"/>
          </a:p>
          <a:p>
            <a:pPr>
              <a:buClrTx/>
              <a:buFont typeface="Courier New" panose="02070309020205020404" pitchFamily="49" charset="0"/>
              <a:buChar char="o"/>
            </a:pP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Tx/>
              <a:buFont typeface="Courier New" panose="02070309020205020404" pitchFamily="49" charset="0"/>
              <a:buChar char="o"/>
            </a:pP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9331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2231</TotalTime>
  <Words>344</Words>
  <Application>Microsoft Office PowerPoint</Application>
  <PresentationFormat>Předvádění na obrazovce (4:3)</PresentationFormat>
  <Paragraphs>77</Paragraphs>
  <Slides>12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Administrativní</vt:lpstr>
      <vt:lpstr>Prezentace aplikace PowerPoint</vt:lpstr>
      <vt:lpstr>Prezentace aplikace PowerPoint</vt:lpstr>
      <vt:lpstr>Vzduchotlaké brzdy</vt:lpstr>
      <vt:lpstr>Vzduchotlaké brzdy</vt:lpstr>
      <vt:lpstr>Vzduchotlaké brzdy</vt:lpstr>
      <vt:lpstr>Vzduchotlaké brzdy</vt:lpstr>
      <vt:lpstr>Vzduchotlaké brzdy</vt:lpstr>
      <vt:lpstr>Vzduchotlaké brzdy</vt:lpstr>
      <vt:lpstr>Vzduchotlaké brzdy</vt:lpstr>
      <vt:lpstr>Vzduchotlaké brzdy</vt:lpstr>
      <vt:lpstr>Vzduchotlaké brzdy</vt:lpstr>
      <vt:lpstr>Vzduchotlaké brzdy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PC4</dc:creator>
  <cp:lastModifiedBy>PC4</cp:lastModifiedBy>
  <cp:revision>20</cp:revision>
  <dcterms:created xsi:type="dcterms:W3CDTF">2013-05-20T16:15:44Z</dcterms:created>
  <dcterms:modified xsi:type="dcterms:W3CDTF">2013-11-10T19:56:20Z</dcterms:modified>
</cp:coreProperties>
</file>