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8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902B6F6A-B3C9-4488-8C65-318C491FDE24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7556DC-E4F8-468E-8469-C9891510B7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B6F6A-B3C9-4488-8C65-318C491FDE24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C7556DC-E4F8-468E-8469-C9891510B7E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B6F6A-B3C9-4488-8C65-318C491FDE24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1C7556DC-E4F8-468E-8469-C9891510B7E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02B6F6A-B3C9-4488-8C65-318C491FDE24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C7556DC-E4F8-468E-8469-C9891510B7E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02B6F6A-B3C9-4488-8C65-318C491FDE24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C7556DC-E4F8-468E-8469-C9891510B7E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B6F6A-B3C9-4488-8C65-318C491FDE24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C7556DC-E4F8-468E-8469-C9891510B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B6F6A-B3C9-4488-8C65-318C491FDE24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7556DC-E4F8-468E-8469-C9891510B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B6F6A-B3C9-4488-8C65-318C491FDE24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C7556DC-E4F8-468E-8469-C9891510B7E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902B6F6A-B3C9-4488-8C65-318C491FDE24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1C7556DC-E4F8-468E-8469-C9891510B7E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B6F6A-B3C9-4488-8C65-318C491FDE24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556DC-E4F8-468E-8469-C9891510B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902B6F6A-B3C9-4488-8C65-318C491FDE24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1C7556DC-E4F8-468E-8469-C9891510B7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02B6F6A-B3C9-4488-8C65-318C491FDE24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C7556DC-E4F8-468E-8469-C9891510B7E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6630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341" y="2132856"/>
            <a:ext cx="6247011" cy="3432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5709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ANOTACE: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Didaktický učební materiál je určen žákům středních škol k zopakování učiva. Prezentace </a:t>
            </a:r>
            <a:r>
              <a:rPr lang="cs-CZ" dirty="0" smtClean="0"/>
              <a:t>se </a:t>
            </a:r>
            <a:r>
              <a:rPr lang="cs-CZ" dirty="0"/>
              <a:t>skládá z přehledu daného </a:t>
            </a:r>
            <a:r>
              <a:rPr lang="cs-CZ" dirty="0" smtClean="0"/>
              <a:t>učiva.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METODICKÝ POKYN:</a:t>
            </a:r>
          </a:p>
          <a:p>
            <a:r>
              <a:rPr lang="cs-CZ" dirty="0"/>
              <a:t>Očekávaný výstup: pravidla užívání </a:t>
            </a:r>
            <a:r>
              <a:rPr lang="cs-CZ" dirty="0" smtClean="0"/>
              <a:t>modálních sloves včetně výjimek, na </a:t>
            </a:r>
            <a:r>
              <a:rPr lang="cs-CZ" dirty="0"/>
              <a:t>základě znalosti pravidel schopnost doplnění </a:t>
            </a:r>
            <a:r>
              <a:rPr lang="cs-CZ" dirty="0" smtClean="0"/>
              <a:t>jednotlivých sloves </a:t>
            </a:r>
            <a:r>
              <a:rPr lang="cs-CZ" dirty="0"/>
              <a:t>do </a:t>
            </a:r>
            <a:r>
              <a:rPr lang="cs-CZ" dirty="0" smtClean="0"/>
              <a:t>textu a užívání v mluvené řeči.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8988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237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MODAL VERBS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149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MODAL VERBS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change</a:t>
            </a:r>
            <a:r>
              <a:rPr lang="cs-CZ" b="1" dirty="0" smtClean="0"/>
              <a:t> </a:t>
            </a:r>
            <a:r>
              <a:rPr lang="cs-CZ" b="1" dirty="0" err="1" smtClean="0"/>
              <a:t>modal</a:t>
            </a:r>
            <a:r>
              <a:rPr lang="cs-CZ" b="1" dirty="0" smtClean="0"/>
              <a:t> </a:t>
            </a:r>
            <a:r>
              <a:rPr lang="cs-CZ" b="1" dirty="0" err="1" smtClean="0"/>
              <a:t>verbs</a:t>
            </a:r>
            <a:r>
              <a:rPr lang="cs-CZ" b="1" dirty="0" smtClean="0"/>
              <a:t> </a:t>
            </a:r>
            <a:r>
              <a:rPr lang="cs-CZ" b="1" dirty="0" err="1" smtClean="0"/>
              <a:t>according</a:t>
            </a:r>
            <a:r>
              <a:rPr lang="cs-CZ" b="1" dirty="0" smtClean="0"/>
              <a:t> to </a:t>
            </a:r>
            <a:r>
              <a:rPr lang="cs-CZ" b="1" dirty="0" err="1" smtClean="0"/>
              <a:t>their</a:t>
            </a:r>
            <a:r>
              <a:rPr lang="cs-CZ" b="1" dirty="0" smtClean="0"/>
              <a:t> </a:t>
            </a:r>
            <a:r>
              <a:rPr lang="cs-CZ" b="1" dirty="0" err="1" smtClean="0"/>
              <a:t>meanings</a:t>
            </a:r>
            <a:r>
              <a:rPr lang="cs-CZ" b="1" dirty="0" smtClean="0"/>
              <a:t>:</a:t>
            </a:r>
          </a:p>
          <a:p>
            <a:r>
              <a:rPr lang="cs-CZ" dirty="0" err="1" smtClean="0"/>
              <a:t>Ability</a:t>
            </a:r>
            <a:r>
              <a:rPr lang="cs-CZ" dirty="0" smtClean="0"/>
              <a:t> (</a:t>
            </a:r>
            <a:r>
              <a:rPr lang="cs-CZ" dirty="0" err="1" smtClean="0"/>
              <a:t>can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Permission</a:t>
            </a:r>
            <a:r>
              <a:rPr lang="cs-CZ" dirty="0" smtClean="0"/>
              <a:t> (</a:t>
            </a:r>
            <a:r>
              <a:rPr lang="cs-CZ" dirty="0" err="1" smtClean="0"/>
              <a:t>can</a:t>
            </a:r>
            <a:r>
              <a:rPr lang="cs-CZ" dirty="0" smtClean="0"/>
              <a:t>, </a:t>
            </a:r>
            <a:r>
              <a:rPr lang="cs-CZ" dirty="0" err="1" smtClean="0"/>
              <a:t>may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Request</a:t>
            </a:r>
            <a:r>
              <a:rPr lang="cs-CZ" dirty="0" smtClean="0"/>
              <a:t> (</a:t>
            </a:r>
            <a:r>
              <a:rPr lang="cs-CZ" dirty="0" err="1" smtClean="0"/>
              <a:t>would</a:t>
            </a:r>
            <a:r>
              <a:rPr lang="cs-CZ" dirty="0" smtClean="0"/>
              <a:t>, 	</a:t>
            </a:r>
            <a:r>
              <a:rPr lang="cs-CZ" dirty="0" err="1" smtClean="0"/>
              <a:t>would</a:t>
            </a:r>
            <a:r>
              <a:rPr lang="cs-CZ" dirty="0" smtClean="0"/>
              <a:t> mind, </a:t>
            </a:r>
            <a:r>
              <a:rPr lang="cs-CZ" dirty="0" err="1" smtClean="0"/>
              <a:t>could</a:t>
            </a:r>
            <a:r>
              <a:rPr lang="cs-CZ" dirty="0" smtClean="0"/>
              <a:t>, </a:t>
            </a:r>
            <a:r>
              <a:rPr lang="cs-CZ" dirty="0" err="1" smtClean="0"/>
              <a:t>can</a:t>
            </a:r>
            <a:r>
              <a:rPr lang="cs-CZ" dirty="0" smtClean="0"/>
              <a:t>, </a:t>
            </a:r>
            <a:r>
              <a:rPr lang="cs-CZ" dirty="0" err="1" smtClean="0"/>
              <a:t>may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Advice</a:t>
            </a:r>
            <a:r>
              <a:rPr lang="cs-CZ" dirty="0" smtClean="0"/>
              <a:t>/</a:t>
            </a:r>
            <a:r>
              <a:rPr lang="cs-CZ" dirty="0" err="1" smtClean="0"/>
              <a:t>Opinion</a:t>
            </a:r>
            <a:r>
              <a:rPr lang="cs-CZ" dirty="0" smtClean="0"/>
              <a:t> (</a:t>
            </a:r>
            <a:r>
              <a:rPr lang="cs-CZ" dirty="0" err="1" smtClean="0"/>
              <a:t>should</a:t>
            </a:r>
            <a:r>
              <a:rPr lang="cs-CZ" dirty="0" smtClean="0"/>
              <a:t>, </a:t>
            </a:r>
            <a:r>
              <a:rPr lang="cs-CZ" dirty="0" err="1" smtClean="0"/>
              <a:t>shouldn´t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Necessity</a:t>
            </a:r>
            <a:r>
              <a:rPr lang="cs-CZ" dirty="0" smtClean="0"/>
              <a:t> (</a:t>
            </a:r>
            <a:r>
              <a:rPr lang="cs-CZ" dirty="0" err="1" smtClean="0"/>
              <a:t>must</a:t>
            </a:r>
            <a:r>
              <a:rPr lang="cs-CZ" dirty="0" smtClean="0"/>
              <a:t>, </a:t>
            </a:r>
            <a:r>
              <a:rPr lang="cs-CZ" dirty="0" err="1" smtClean="0"/>
              <a:t>have</a:t>
            </a:r>
            <a:r>
              <a:rPr lang="cs-CZ" dirty="0" smtClean="0"/>
              <a:t> to, </a:t>
            </a:r>
            <a:r>
              <a:rPr lang="cs-CZ" dirty="0" err="1" smtClean="0"/>
              <a:t>needn´t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Suggestion</a:t>
            </a:r>
            <a:r>
              <a:rPr lang="cs-CZ" dirty="0" smtClean="0"/>
              <a:t> (</a:t>
            </a:r>
            <a:r>
              <a:rPr lang="cs-CZ" dirty="0" err="1" smtClean="0"/>
              <a:t>can</a:t>
            </a:r>
            <a:r>
              <a:rPr lang="cs-CZ" dirty="0" smtClean="0"/>
              <a:t>, </a:t>
            </a:r>
            <a:r>
              <a:rPr lang="cs-CZ" dirty="0" err="1" smtClean="0"/>
              <a:t>could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Prohibition</a:t>
            </a:r>
            <a:r>
              <a:rPr lang="cs-CZ" dirty="0" smtClean="0"/>
              <a:t> (</a:t>
            </a:r>
            <a:r>
              <a:rPr lang="cs-CZ" dirty="0" err="1" smtClean="0"/>
              <a:t>mustn´t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344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CAN (ABILITY)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CAN</a:t>
            </a:r>
            <a:r>
              <a:rPr lang="cs-CZ" dirty="0" smtClean="0"/>
              <a:t> - umět, moci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BE ABLE TO </a:t>
            </a:r>
            <a:r>
              <a:rPr lang="cs-CZ" dirty="0" smtClean="0"/>
              <a:t>– opis slovesa „</a:t>
            </a:r>
            <a:r>
              <a:rPr lang="cs-CZ" dirty="0" err="1" smtClean="0"/>
              <a:t>can</a:t>
            </a:r>
            <a:r>
              <a:rPr lang="cs-CZ" dirty="0" smtClean="0"/>
              <a:t>“ , umět</a:t>
            </a:r>
          </a:p>
          <a:p>
            <a:pPr>
              <a:lnSpc>
                <a:spcPct val="150000"/>
              </a:lnSpc>
            </a:pPr>
            <a:r>
              <a:rPr lang="cs-CZ" b="1" u="sng" dirty="0" smtClean="0"/>
              <a:t>AFFIRMATIVE FORM: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very </a:t>
            </a:r>
            <a:r>
              <a:rPr lang="cs-CZ" dirty="0" err="1" smtClean="0"/>
              <a:t>well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He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very </a:t>
            </a:r>
            <a:r>
              <a:rPr lang="cs-CZ" dirty="0" err="1" smtClean="0"/>
              <a:t>well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very </a:t>
            </a:r>
            <a:r>
              <a:rPr lang="cs-CZ" dirty="0" err="1" smtClean="0"/>
              <a:t>well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5147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NEGATIVE FORM: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cannot</a:t>
            </a:r>
            <a:r>
              <a:rPr lang="cs-CZ" dirty="0" smtClean="0"/>
              <a:t> (</a:t>
            </a:r>
            <a:r>
              <a:rPr lang="cs-CZ" dirty="0" err="1" smtClean="0"/>
              <a:t>can´t</a:t>
            </a:r>
            <a:r>
              <a:rPr lang="cs-CZ" dirty="0" smtClean="0"/>
              <a:t>)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French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cannot</a:t>
            </a:r>
            <a:r>
              <a:rPr lang="cs-CZ" dirty="0" smtClean="0"/>
              <a:t> (</a:t>
            </a:r>
            <a:r>
              <a:rPr lang="cs-CZ" dirty="0" err="1" smtClean="0"/>
              <a:t>can´t</a:t>
            </a:r>
            <a:r>
              <a:rPr lang="cs-CZ" dirty="0" smtClean="0"/>
              <a:t>)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French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cannot</a:t>
            </a:r>
            <a:r>
              <a:rPr lang="cs-CZ" dirty="0" smtClean="0"/>
              <a:t> (</a:t>
            </a:r>
            <a:r>
              <a:rPr lang="cs-CZ" dirty="0" err="1" smtClean="0"/>
              <a:t>can´t</a:t>
            </a:r>
            <a:r>
              <a:rPr lang="cs-CZ" dirty="0" smtClean="0"/>
              <a:t>)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French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QUESTIONS: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?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can</a:t>
            </a:r>
            <a:r>
              <a:rPr lang="cs-CZ" dirty="0" smtClean="0"/>
              <a:t>. No, I </a:t>
            </a:r>
            <a:r>
              <a:rPr lang="cs-CZ" dirty="0" err="1" smtClean="0"/>
              <a:t>cannot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? </a:t>
            </a:r>
            <a:r>
              <a:rPr lang="cs-CZ" dirty="0" err="1" smtClean="0"/>
              <a:t>Yes</a:t>
            </a:r>
            <a:r>
              <a:rPr lang="cs-CZ" dirty="0" smtClean="0"/>
              <a:t>, he </a:t>
            </a:r>
            <a:r>
              <a:rPr lang="cs-CZ" dirty="0" err="1" smtClean="0"/>
              <a:t>can</a:t>
            </a:r>
            <a:r>
              <a:rPr lang="cs-CZ" dirty="0" smtClean="0"/>
              <a:t>. No, he </a:t>
            </a:r>
            <a:r>
              <a:rPr lang="cs-CZ" dirty="0" err="1" smtClean="0"/>
              <a:t>cannot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?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. No,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cannot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449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CAN – PAST 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COULD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WAS/WERE ABLE TO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4.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4.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6608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CAN – FUTURE 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WILL BE ABLE TO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drive.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drive.</a:t>
            </a:r>
          </a:p>
          <a:p>
            <a:r>
              <a:rPr lang="cs-CZ" dirty="0" err="1" smtClean="0"/>
              <a:t>Will</a:t>
            </a:r>
            <a:r>
              <a:rPr lang="cs-CZ" dirty="0" smtClean="0"/>
              <a:t> he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drive? 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he </a:t>
            </a:r>
            <a:r>
              <a:rPr lang="cs-CZ" dirty="0" err="1" smtClean="0"/>
              <a:t>will</a:t>
            </a:r>
            <a:r>
              <a:rPr lang="cs-CZ" dirty="0" smtClean="0"/>
              <a:t>. No, he </a:t>
            </a:r>
            <a:r>
              <a:rPr lang="cs-CZ" dirty="0" err="1" smtClean="0"/>
              <a:t>won´t</a:t>
            </a:r>
            <a:r>
              <a:rPr lang="cs-CZ" dirty="0" smtClean="0"/>
              <a:t>.</a:t>
            </a:r>
          </a:p>
          <a:p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will</a:t>
            </a:r>
            <a:r>
              <a:rPr lang="cs-CZ" dirty="0"/>
              <a:t> </a:t>
            </a:r>
            <a:r>
              <a:rPr lang="cs-CZ" dirty="0" err="1"/>
              <a:t>be</a:t>
            </a:r>
            <a:r>
              <a:rPr lang="cs-CZ" dirty="0"/>
              <a:t> </a:t>
            </a:r>
            <a:r>
              <a:rPr lang="cs-CZ" dirty="0" err="1"/>
              <a:t>able</a:t>
            </a:r>
            <a:r>
              <a:rPr lang="cs-CZ" dirty="0"/>
              <a:t> to drive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drive? 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. No,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5393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PERMISSION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CAN</a:t>
            </a:r>
            <a:r>
              <a:rPr lang="cs-CZ" dirty="0" smtClean="0"/>
              <a:t> – mít dovoleno, pro neformální žádost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MAY</a:t>
            </a:r>
            <a:r>
              <a:rPr lang="cs-CZ" dirty="0" smtClean="0"/>
              <a:t> – mít dovoleno, pro formální žádost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TO BE ALLOWED TO </a:t>
            </a:r>
            <a:r>
              <a:rPr lang="cs-CZ" dirty="0" smtClean="0"/>
              <a:t>– opis sloves, mít dovoleno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cannot</a:t>
            </a:r>
            <a:r>
              <a:rPr lang="cs-CZ" dirty="0" smtClean="0"/>
              <a:t> </a:t>
            </a:r>
            <a:r>
              <a:rPr lang="cs-CZ" dirty="0" err="1" smtClean="0"/>
              <a:t>smoke</a:t>
            </a:r>
            <a:r>
              <a:rPr lang="cs-CZ" dirty="0" smtClean="0"/>
              <a:t> in my </a:t>
            </a:r>
            <a:r>
              <a:rPr lang="cs-CZ" dirty="0" err="1" smtClean="0"/>
              <a:t>room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may</a:t>
            </a:r>
            <a:r>
              <a:rPr lang="cs-CZ" dirty="0" smtClean="0"/>
              <a:t> go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go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May I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1133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POLITE REQUESTS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WOULD</a:t>
            </a:r>
          </a:p>
          <a:p>
            <a:r>
              <a:rPr lang="cs-CZ" dirty="0" smtClean="0"/>
              <a:t>WOULD MIND</a:t>
            </a:r>
          </a:p>
          <a:p>
            <a:r>
              <a:rPr lang="cs-CZ" dirty="0" smtClean="0"/>
              <a:t>COULD</a:t>
            </a:r>
          </a:p>
          <a:p>
            <a:r>
              <a:rPr lang="cs-CZ" dirty="0" smtClean="0"/>
              <a:t>CAN</a:t>
            </a:r>
          </a:p>
          <a:p>
            <a:r>
              <a:rPr lang="cs-CZ" dirty="0" smtClean="0"/>
              <a:t>MAY</a:t>
            </a:r>
          </a:p>
          <a:p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mind </a:t>
            </a:r>
            <a:r>
              <a:rPr lang="cs-CZ" dirty="0" err="1" smtClean="0"/>
              <a:t>opening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open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r>
              <a:rPr lang="cs-CZ" dirty="0" smtClean="0"/>
              <a:t>May I open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710650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ADVICE/OPINION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cs-CZ" b="1" dirty="0" smtClean="0"/>
              <a:t>SHOULD</a:t>
            </a:r>
            <a:r>
              <a:rPr lang="cs-CZ" dirty="0" smtClean="0"/>
              <a:t> - měl bys</a:t>
            </a:r>
          </a:p>
          <a:p>
            <a:pPr>
              <a:lnSpc>
                <a:spcPct val="120000"/>
              </a:lnSpc>
            </a:pPr>
            <a:r>
              <a:rPr lang="cs-CZ" b="1" dirty="0" smtClean="0"/>
              <a:t>SHOULDN´T </a:t>
            </a:r>
            <a:r>
              <a:rPr lang="cs-CZ" dirty="0" smtClean="0"/>
              <a:t>- neměl bys</a:t>
            </a:r>
          </a:p>
          <a:p>
            <a:pPr>
              <a:lnSpc>
                <a:spcPct val="12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go </a:t>
            </a:r>
            <a:r>
              <a:rPr lang="cs-CZ" dirty="0" err="1" smtClean="0"/>
              <a:t>there</a:t>
            </a:r>
            <a:endParaRPr lang="cs-CZ" dirty="0" smtClean="0"/>
          </a:p>
          <a:p>
            <a:pPr>
              <a:lnSpc>
                <a:spcPct val="12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shouldn´t</a:t>
            </a:r>
            <a:r>
              <a:rPr lang="cs-CZ" dirty="0" smtClean="0"/>
              <a:t> do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I go?</a:t>
            </a:r>
          </a:p>
          <a:p>
            <a:pPr>
              <a:lnSpc>
                <a:spcPct val="120000"/>
              </a:lnSpc>
            </a:pPr>
            <a:r>
              <a:rPr lang="cs-CZ" dirty="0" err="1" smtClean="0"/>
              <a:t>Should</a:t>
            </a:r>
            <a:r>
              <a:rPr lang="cs-CZ" dirty="0" smtClean="0"/>
              <a:t> I </a:t>
            </a:r>
            <a:r>
              <a:rPr lang="cs-CZ" dirty="0" err="1" smtClean="0"/>
              <a:t>buy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. No,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shouldn´t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I </a:t>
            </a:r>
            <a:r>
              <a:rPr lang="cs-CZ" dirty="0" err="1" smtClean="0"/>
              <a:t>buy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birthday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7650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NECESSSITY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MUST</a:t>
            </a:r>
            <a:r>
              <a:rPr lang="cs-CZ" dirty="0" smtClean="0"/>
              <a:t> – muset, </a:t>
            </a:r>
            <a:r>
              <a:rPr lang="cs-CZ" dirty="0"/>
              <a:t>nesmět, nemá tvar minulého a budoucího </a:t>
            </a:r>
            <a:r>
              <a:rPr lang="cs-CZ" dirty="0" smtClean="0"/>
              <a:t>času</a:t>
            </a:r>
          </a:p>
          <a:p>
            <a:r>
              <a:rPr lang="cs-CZ" b="1" dirty="0" smtClean="0"/>
              <a:t>HAVE TO </a:t>
            </a:r>
            <a:r>
              <a:rPr lang="cs-CZ" dirty="0" smtClean="0"/>
              <a:t>– muset, formálnější, užíváme pro tvar minulého a budoucího času</a:t>
            </a:r>
          </a:p>
          <a:p>
            <a:r>
              <a:rPr lang="cs-CZ" b="1" dirty="0" smtClean="0"/>
              <a:t>DON´T HAVE TO, NEEDN´T </a:t>
            </a:r>
            <a:r>
              <a:rPr lang="cs-CZ" dirty="0" smtClean="0"/>
              <a:t>– nemuset</a:t>
            </a:r>
            <a:endParaRPr lang="cs-CZ" b="1" u="sng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earn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 to </a:t>
            </a:r>
            <a:r>
              <a:rPr lang="cs-CZ" dirty="0" err="1" smtClean="0"/>
              <a:t>pay</a:t>
            </a:r>
            <a:r>
              <a:rPr lang="cs-CZ" dirty="0" smtClean="0"/>
              <a:t> my rent.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to do </a:t>
            </a:r>
            <a:r>
              <a:rPr lang="cs-CZ" dirty="0" err="1" smtClean="0"/>
              <a:t>it</a:t>
            </a:r>
            <a:r>
              <a:rPr lang="cs-CZ" dirty="0" smtClean="0"/>
              <a:t>. I had to go.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get</a:t>
            </a:r>
            <a:r>
              <a:rPr lang="cs-CZ" dirty="0" smtClean="0"/>
              <a:t> up early </a:t>
            </a:r>
            <a:r>
              <a:rPr lang="cs-CZ" dirty="0" err="1" smtClean="0"/>
              <a:t>today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get</a:t>
            </a:r>
            <a:r>
              <a:rPr lang="cs-CZ" dirty="0" smtClean="0"/>
              <a:t> up early.</a:t>
            </a:r>
          </a:p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do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9462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PROHIBITION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MUSTN´T – nesmět, nemá tvar minulého a budoucího času</a:t>
            </a:r>
          </a:p>
          <a:p>
            <a:r>
              <a:rPr lang="cs-CZ" dirty="0" smtClean="0"/>
              <a:t>NOT ALLOWED – opis, užíváme v minulosti a budoucnosti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mustn´t</a:t>
            </a:r>
            <a:r>
              <a:rPr lang="cs-CZ" dirty="0" smtClean="0"/>
              <a:t> </a:t>
            </a:r>
            <a:r>
              <a:rPr lang="cs-CZ" dirty="0" err="1" smtClean="0"/>
              <a:t>smoke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mustn´t</a:t>
            </a:r>
            <a:r>
              <a:rPr lang="cs-CZ" dirty="0" smtClean="0"/>
              <a:t> </a:t>
            </a:r>
            <a:r>
              <a:rPr lang="cs-CZ" dirty="0" err="1" smtClean="0"/>
              <a:t>smoke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mustn´t</a:t>
            </a:r>
            <a:r>
              <a:rPr lang="cs-CZ" dirty="0" smtClean="0"/>
              <a:t> </a:t>
            </a:r>
            <a:r>
              <a:rPr lang="cs-CZ" dirty="0" err="1" smtClean="0"/>
              <a:t>smoke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wasn´t</a:t>
            </a:r>
            <a:r>
              <a:rPr lang="cs-CZ" dirty="0" smtClean="0"/>
              <a:t> </a:t>
            </a:r>
            <a:r>
              <a:rPr lang="cs-CZ" dirty="0" err="1" smtClean="0"/>
              <a:t>allowed</a:t>
            </a:r>
            <a:r>
              <a:rPr lang="cs-CZ" dirty="0" smtClean="0"/>
              <a:t> to </a:t>
            </a:r>
            <a:r>
              <a:rPr lang="cs-CZ" dirty="0" err="1" smtClean="0"/>
              <a:t>smoke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wasn´t</a:t>
            </a:r>
            <a:r>
              <a:rPr lang="cs-CZ" dirty="0" smtClean="0"/>
              <a:t> </a:t>
            </a:r>
            <a:r>
              <a:rPr lang="cs-CZ" dirty="0" err="1" smtClean="0"/>
              <a:t>allowed</a:t>
            </a:r>
            <a:r>
              <a:rPr lang="cs-CZ" dirty="0" smtClean="0"/>
              <a:t> to </a:t>
            </a:r>
            <a:r>
              <a:rPr lang="cs-CZ" dirty="0" err="1" smtClean="0"/>
              <a:t>smoke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allowed</a:t>
            </a:r>
            <a:r>
              <a:rPr lang="cs-CZ" dirty="0" smtClean="0"/>
              <a:t> to </a:t>
            </a:r>
            <a:r>
              <a:rPr lang="cs-CZ" dirty="0" err="1" smtClean="0"/>
              <a:t>smoke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78268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SUGGESTION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CAN</a:t>
            </a:r>
            <a:r>
              <a:rPr lang="cs-CZ" dirty="0" smtClean="0"/>
              <a:t> - moci</a:t>
            </a:r>
          </a:p>
          <a:p>
            <a:r>
              <a:rPr lang="cs-CZ" b="1" dirty="0" smtClean="0"/>
              <a:t>COULD</a:t>
            </a:r>
            <a:r>
              <a:rPr lang="cs-CZ" dirty="0" smtClean="0"/>
              <a:t> - pro zdvořilostní návrh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go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meet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7 </a:t>
            </a:r>
            <a:r>
              <a:rPr lang="cs-CZ" dirty="0" err="1" smtClean="0"/>
              <a:t>p.m</a:t>
            </a:r>
            <a:r>
              <a:rPr lang="cs-CZ" dirty="0" smtClean="0"/>
              <a:t>.?</a:t>
            </a:r>
          </a:p>
          <a:p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to </a:t>
            </a:r>
            <a:r>
              <a:rPr lang="cs-CZ" dirty="0" err="1" smtClean="0"/>
              <a:t>get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railway</a:t>
            </a:r>
            <a:r>
              <a:rPr lang="cs-CZ" dirty="0" smtClean="0"/>
              <a:t> station?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I do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  </a:t>
            </a:r>
          </a:p>
          <a:p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 </a:t>
            </a:r>
            <a:r>
              <a:rPr lang="cs-CZ" dirty="0" err="1" smtClean="0"/>
              <a:t>me</a:t>
            </a:r>
            <a:r>
              <a:rPr lang="cs-CZ" dirty="0" smtClean="0"/>
              <a:t> a </a:t>
            </a:r>
            <a:r>
              <a:rPr lang="cs-CZ" dirty="0" err="1" smtClean="0"/>
              <a:t>favour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4537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Slide </a:t>
            </a:r>
            <a:r>
              <a:rPr lang="cs-CZ" dirty="0" smtClean="0"/>
              <a:t>3 – 14 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416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153</TotalTime>
  <Words>629</Words>
  <Application>Microsoft Office PowerPoint</Application>
  <PresentationFormat>Předvádění na obrazovce (4:3)</PresentationFormat>
  <Paragraphs>104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Medián</vt:lpstr>
      <vt:lpstr>Prezentace aplikace PowerPoint</vt:lpstr>
      <vt:lpstr>Prezentace aplikace PowerPoint</vt:lpstr>
      <vt:lpstr>MODAL VERBS</vt:lpstr>
      <vt:lpstr>MODAL VERBS</vt:lpstr>
      <vt:lpstr>CAN (ABILITY)</vt:lpstr>
      <vt:lpstr>CAN</vt:lpstr>
      <vt:lpstr>CAN – PAST SIMPLE</vt:lpstr>
      <vt:lpstr>CAN – FUTURE SIMPLE</vt:lpstr>
      <vt:lpstr>PERMISSION</vt:lpstr>
      <vt:lpstr>POLITE REQUESTS</vt:lpstr>
      <vt:lpstr>ADVICE/OPINION</vt:lpstr>
      <vt:lpstr>NECESSSITY</vt:lpstr>
      <vt:lpstr>PROHIBITION</vt:lpstr>
      <vt:lpstr>SUGGESTION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29</cp:revision>
  <dcterms:created xsi:type="dcterms:W3CDTF">2013-10-22T15:11:33Z</dcterms:created>
  <dcterms:modified xsi:type="dcterms:W3CDTF">2013-11-10T21:02:05Z</dcterms:modified>
</cp:coreProperties>
</file>