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720334-5147-43E5-81DB-693C07634FF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F0FA415-038E-4B29-92C2-9C79002352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49" y="116632"/>
            <a:ext cx="6894513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76872"/>
            <a:ext cx="6081783" cy="3341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107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ANOTACE</a:t>
            </a: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</a:t>
            </a:r>
            <a:r>
              <a:rPr lang="cs-CZ" dirty="0" smtClean="0"/>
              <a:t>Prezentace se </a:t>
            </a:r>
            <a:r>
              <a:rPr lang="cs-CZ" dirty="0" smtClean="0"/>
              <a:t>skládá ze </a:t>
            </a:r>
            <a:r>
              <a:rPr lang="cs-CZ" dirty="0"/>
              <a:t>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modálních sloves </a:t>
            </a:r>
            <a:r>
              <a:rPr lang="cs-CZ" dirty="0"/>
              <a:t>včetně </a:t>
            </a:r>
            <a:r>
              <a:rPr lang="cs-CZ" dirty="0" smtClean="0"/>
              <a:t>výjimek, na </a:t>
            </a:r>
            <a:r>
              <a:rPr lang="cs-CZ" dirty="0"/>
              <a:t>základě znalosti pravidel schopnost doplnění jednotlivých </a:t>
            </a:r>
            <a:r>
              <a:rPr lang="cs-CZ" dirty="0" smtClean="0"/>
              <a:t>sloves </a:t>
            </a:r>
            <a:r>
              <a:rPr lang="cs-CZ" dirty="0"/>
              <a:t>do </a:t>
            </a:r>
            <a:r>
              <a:rPr lang="cs-CZ" dirty="0" smtClean="0"/>
              <a:t>textu</a:t>
            </a:r>
            <a:r>
              <a:rPr lang="cs-CZ" dirty="0"/>
              <a:t> </a:t>
            </a:r>
            <a:r>
              <a:rPr lang="cs-CZ" dirty="0" smtClean="0"/>
              <a:t>a užívání v mluvené řeči.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88640"/>
            <a:ext cx="6894513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5215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MODAL VERBS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EXERCISES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440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Když mi bylo sedm, uměl jsem jezdit na kole.</a:t>
            </a:r>
          </a:p>
          <a:p>
            <a:r>
              <a:rPr lang="cs-CZ" dirty="0" smtClean="0"/>
              <a:t>Nevadilo by vám otevřít okno?</a:t>
            </a:r>
          </a:p>
          <a:p>
            <a:r>
              <a:rPr lang="cs-CZ" dirty="0" smtClean="0"/>
              <a:t>Ve škole jsme nesměli kouřit.</a:t>
            </a:r>
          </a:p>
          <a:p>
            <a:r>
              <a:rPr lang="cs-CZ" dirty="0" smtClean="0"/>
              <a:t>Ve škole nesmíme kouřit.</a:t>
            </a:r>
          </a:p>
          <a:p>
            <a:r>
              <a:rPr lang="cs-CZ" dirty="0" smtClean="0"/>
              <a:t>Neměl bys tolik kouřit. Není to zdravé.</a:t>
            </a:r>
          </a:p>
          <a:p>
            <a:r>
              <a:rPr lang="cs-CZ" dirty="0" smtClean="0"/>
              <a:t>Musím se dnes učit na zkoušky.</a:t>
            </a:r>
          </a:p>
          <a:p>
            <a:r>
              <a:rPr lang="cs-CZ" dirty="0" smtClean="0"/>
              <a:t>Mohl by si mi udělat laskavost?</a:t>
            </a:r>
          </a:p>
          <a:p>
            <a:r>
              <a:rPr lang="cs-CZ" dirty="0" smtClean="0"/>
              <a:t>Musel jsem odejít.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585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7, I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bike.</a:t>
            </a:r>
          </a:p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mind </a:t>
            </a:r>
            <a:r>
              <a:rPr lang="cs-CZ" dirty="0" err="1" smtClean="0"/>
              <a:t>opening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weren´t</a:t>
            </a:r>
            <a:r>
              <a:rPr lang="cs-CZ" dirty="0" smtClean="0"/>
              <a:t> </a:t>
            </a:r>
            <a:r>
              <a:rPr lang="cs-CZ" dirty="0" err="1" smtClean="0"/>
              <a:t>allowed</a:t>
            </a:r>
            <a:r>
              <a:rPr lang="cs-CZ" dirty="0" smtClean="0"/>
              <a:t> to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allowed</a:t>
            </a:r>
            <a:r>
              <a:rPr lang="cs-CZ" dirty="0" smtClean="0"/>
              <a:t> to/</a:t>
            </a:r>
            <a:r>
              <a:rPr lang="cs-CZ" dirty="0" err="1" smtClean="0"/>
              <a:t>mustn´t</a:t>
            </a:r>
            <a:r>
              <a:rPr lang="cs-CZ" dirty="0" smtClean="0"/>
              <a:t>  </a:t>
            </a:r>
            <a:r>
              <a:rPr lang="cs-CZ" dirty="0" err="1" smtClean="0"/>
              <a:t>smoke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shouldn´t</a:t>
            </a:r>
            <a:r>
              <a:rPr lang="cs-CZ" dirty="0" smtClean="0"/>
              <a:t> </a:t>
            </a:r>
            <a:r>
              <a:rPr lang="cs-CZ" dirty="0" err="1" smtClean="0"/>
              <a:t>smoke</a:t>
            </a:r>
            <a:r>
              <a:rPr lang="cs-CZ" dirty="0" smtClean="0"/>
              <a:t> so </a:t>
            </a:r>
            <a:r>
              <a:rPr lang="cs-CZ" dirty="0" err="1" smtClean="0"/>
              <a:t>much.It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 </a:t>
            </a:r>
            <a:r>
              <a:rPr lang="cs-CZ" dirty="0" err="1" smtClean="0"/>
              <a:t>healthy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must</a:t>
            </a:r>
            <a:r>
              <a:rPr lang="cs-CZ" dirty="0" smtClean="0"/>
              <a:t> study </a:t>
            </a:r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exams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favour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had to go </a:t>
            </a:r>
            <a:r>
              <a:rPr lang="cs-CZ" dirty="0" err="1" smtClean="0"/>
              <a:t>away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22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Nesmíš být drzý!</a:t>
            </a:r>
          </a:p>
          <a:p>
            <a:r>
              <a:rPr lang="cs-CZ" dirty="0" smtClean="0"/>
              <a:t>Neměl by sis dělat starosti.</a:t>
            </a:r>
          </a:p>
          <a:p>
            <a:r>
              <a:rPr lang="cs-CZ" dirty="0" smtClean="0"/>
              <a:t>To nemůže být pravda!</a:t>
            </a:r>
          </a:p>
          <a:p>
            <a:r>
              <a:rPr lang="cs-CZ" dirty="0" smtClean="0"/>
              <a:t>Možná, že není tak špatný člověk.</a:t>
            </a:r>
          </a:p>
          <a:p>
            <a:r>
              <a:rPr lang="cs-CZ" dirty="0" smtClean="0"/>
              <a:t>V budoucnosti budeme umět řídit letadla.</a:t>
            </a:r>
          </a:p>
          <a:p>
            <a:r>
              <a:rPr lang="cs-CZ" dirty="0" smtClean="0"/>
              <a:t>Mohl bys </a:t>
            </a:r>
            <a:r>
              <a:rPr lang="cs-CZ" dirty="0" err="1" smtClean="0"/>
              <a:t>mě,prosím</a:t>
            </a:r>
            <a:r>
              <a:rPr lang="cs-CZ" dirty="0" smtClean="0"/>
              <a:t>, poslouchat?</a:t>
            </a:r>
          </a:p>
          <a:p>
            <a:r>
              <a:rPr lang="cs-CZ" dirty="0" smtClean="0"/>
              <a:t>Proč jsi to musel udělat?</a:t>
            </a:r>
          </a:p>
          <a:p>
            <a:r>
              <a:rPr lang="cs-CZ" dirty="0" smtClean="0"/>
              <a:t>Možná se vzali.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55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rude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worry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mustn´t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true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Maybe</a:t>
            </a:r>
            <a:r>
              <a:rPr lang="cs-CZ" dirty="0" smtClean="0"/>
              <a:t> he </a:t>
            </a:r>
            <a:r>
              <a:rPr lang="cs-CZ" dirty="0" err="1" smtClean="0"/>
              <a:t>isn´t</a:t>
            </a:r>
            <a:r>
              <a:rPr lang="cs-CZ" dirty="0" smtClean="0"/>
              <a:t> so </a:t>
            </a:r>
            <a:r>
              <a:rPr lang="cs-CZ" dirty="0" err="1" smtClean="0"/>
              <a:t>bad</a:t>
            </a:r>
            <a:r>
              <a:rPr lang="cs-CZ" dirty="0" smtClean="0"/>
              <a:t> man.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able</a:t>
            </a:r>
            <a:r>
              <a:rPr lang="cs-CZ" dirty="0" smtClean="0"/>
              <a:t> to drive a plane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future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listen to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 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do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may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38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 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mustn´t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lies</a:t>
            </a:r>
            <a:r>
              <a:rPr lang="cs-CZ" dirty="0" smtClean="0"/>
              <a:t> to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sleepy</a:t>
            </a:r>
            <a:r>
              <a:rPr lang="cs-CZ" dirty="0" smtClean="0"/>
              <a:t> but I </a:t>
            </a:r>
            <a:r>
              <a:rPr lang="cs-CZ" dirty="0" err="1" smtClean="0">
                <a:solidFill>
                  <a:schemeClr val="accent2"/>
                </a:solidFill>
              </a:rPr>
              <a:t>couldn´t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>
                <a:solidFill>
                  <a:schemeClr val="accent2"/>
                </a:solidFill>
              </a:rPr>
              <a:t>d</a:t>
            </a:r>
            <a:r>
              <a:rPr lang="cs-CZ" dirty="0" err="1" smtClean="0">
                <a:solidFill>
                  <a:schemeClr val="accent2"/>
                </a:solidFill>
              </a:rPr>
              <a:t>on´t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 smtClean="0">
                <a:solidFill>
                  <a:schemeClr val="accent2"/>
                </a:solidFill>
              </a:rPr>
              <a:t> to </a:t>
            </a:r>
            <a:r>
              <a:rPr lang="cs-CZ" dirty="0" err="1" smtClean="0"/>
              <a:t>get</a:t>
            </a:r>
            <a:r>
              <a:rPr lang="cs-CZ" dirty="0" smtClean="0"/>
              <a:t> up early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2"/>
                </a:solidFill>
              </a:rPr>
              <a:t>couldn´t</a:t>
            </a:r>
            <a:r>
              <a:rPr lang="cs-CZ" dirty="0" smtClean="0">
                <a:solidFill>
                  <a:schemeClr val="accent2"/>
                </a:solidFill>
              </a:rPr>
              <a:t> /</a:t>
            </a:r>
            <a:r>
              <a:rPr lang="cs-CZ" dirty="0" err="1" smtClean="0">
                <a:solidFill>
                  <a:schemeClr val="accent2"/>
                </a:solidFill>
              </a:rPr>
              <a:t>wasn´t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able</a:t>
            </a:r>
            <a:r>
              <a:rPr lang="cs-CZ" dirty="0" smtClean="0">
                <a:solidFill>
                  <a:schemeClr val="accent2"/>
                </a:solidFill>
              </a:rPr>
              <a:t> to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1.</a:t>
            </a:r>
          </a:p>
          <a:p>
            <a:r>
              <a:rPr lang="cs-CZ" dirty="0" err="1" smtClean="0">
                <a:solidFill>
                  <a:schemeClr val="accent2"/>
                </a:solidFill>
              </a:rPr>
              <a:t>Can</a:t>
            </a:r>
            <a:r>
              <a:rPr lang="cs-CZ" dirty="0" smtClean="0">
                <a:solidFill>
                  <a:schemeClr val="accent2"/>
                </a:solidFill>
              </a:rPr>
              <a:t>/</a:t>
            </a:r>
            <a:r>
              <a:rPr lang="cs-CZ" dirty="0" err="1" smtClean="0">
                <a:solidFill>
                  <a:schemeClr val="accent2"/>
                </a:solidFill>
              </a:rPr>
              <a:t>may</a:t>
            </a:r>
            <a:r>
              <a:rPr lang="cs-CZ" dirty="0" smtClean="0"/>
              <a:t> I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tonigt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should</a:t>
            </a:r>
            <a:r>
              <a:rPr lang="cs-CZ" dirty="0" smtClean="0"/>
              <a:t>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becaouse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2"/>
                </a:solidFill>
              </a:rPr>
              <a:t>have</a:t>
            </a: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to/</a:t>
            </a:r>
            <a:r>
              <a:rPr lang="cs-CZ" dirty="0" err="1" smtClean="0">
                <a:solidFill>
                  <a:schemeClr val="accent2"/>
                </a:solidFill>
              </a:rPr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becaouse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her </a:t>
            </a:r>
            <a:r>
              <a:rPr lang="cs-CZ" dirty="0" err="1" smtClean="0"/>
              <a:t>birthday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090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EXPRESS CERTAINTY USING MODAL 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suit </a:t>
            </a:r>
            <a:r>
              <a:rPr lang="cs-CZ" dirty="0" err="1" smtClean="0"/>
              <a:t>was</a:t>
            </a:r>
            <a:r>
              <a:rPr lang="cs-CZ" dirty="0" smtClean="0"/>
              <a:t> very </a:t>
            </a:r>
            <a:r>
              <a:rPr lang="cs-CZ" dirty="0" err="1" smtClean="0"/>
              <a:t>expensive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thirsty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move</a:t>
            </a:r>
            <a:r>
              <a:rPr lang="cs-CZ" dirty="0" smtClean="0"/>
              <a:t> </a:t>
            </a:r>
            <a:r>
              <a:rPr lang="cs-CZ" dirty="0" err="1" smtClean="0"/>
              <a:t>away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love </a:t>
            </a:r>
            <a:r>
              <a:rPr lang="cs-CZ" dirty="0" err="1" smtClean="0"/>
              <a:t>between</a:t>
            </a:r>
            <a:r>
              <a:rPr lang="cs-CZ" dirty="0" smtClean="0"/>
              <a:t> these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joking</a:t>
            </a:r>
            <a:r>
              <a:rPr lang="cs-CZ" dirty="0"/>
              <a:t>!</a:t>
            </a:r>
            <a:endParaRPr lang="cs-CZ" dirty="0" smtClean="0"/>
          </a:p>
          <a:p>
            <a:r>
              <a:rPr lang="cs-CZ" dirty="0" err="1" smtClean="0"/>
              <a:t>Why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spent</a:t>
            </a:r>
            <a:r>
              <a:rPr lang="cs-CZ" dirty="0" smtClean="0"/>
              <a:t> so much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alone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42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EXPRESS CERTAINTY USING MODAL </a:t>
            </a:r>
            <a:r>
              <a:rPr lang="cs-CZ" dirty="0" smtClean="0"/>
              <a:t>VERBS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The</a:t>
            </a:r>
            <a:r>
              <a:rPr lang="cs-CZ" dirty="0"/>
              <a:t> suit </a:t>
            </a:r>
            <a:r>
              <a:rPr lang="cs-CZ" dirty="0" smtClean="0"/>
              <a:t>had to </a:t>
            </a:r>
            <a:r>
              <a:rPr lang="cs-CZ" dirty="0" err="1" smtClean="0"/>
              <a:t>be</a:t>
            </a:r>
            <a:r>
              <a:rPr lang="cs-CZ" dirty="0" smtClean="0"/>
              <a:t> very </a:t>
            </a:r>
            <a:r>
              <a:rPr lang="cs-CZ" dirty="0" err="1" smtClean="0"/>
              <a:t>expensive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/>
              <a:t> </a:t>
            </a:r>
            <a:r>
              <a:rPr lang="cs-CZ" dirty="0" err="1" smtClean="0"/>
              <a:t>thirsty</a:t>
            </a:r>
            <a:r>
              <a:rPr lang="cs-CZ" dirty="0" smtClean="0"/>
              <a:t>.</a:t>
            </a:r>
          </a:p>
          <a:p>
            <a:r>
              <a:rPr lang="cs-CZ" dirty="0" err="1"/>
              <a:t>Why</a:t>
            </a:r>
            <a:r>
              <a:rPr lang="cs-CZ" dirty="0"/>
              <a:t>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/>
              <a:t>it</a:t>
            </a:r>
            <a:r>
              <a:rPr lang="cs-CZ" dirty="0" smtClean="0"/>
              <a:t>?</a:t>
            </a:r>
          </a:p>
          <a:p>
            <a:r>
              <a:rPr lang="cs-CZ" dirty="0" err="1"/>
              <a:t>Where</a:t>
            </a:r>
            <a:r>
              <a:rPr lang="cs-CZ" dirty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/>
              <a:t>move</a:t>
            </a:r>
            <a:r>
              <a:rPr lang="cs-CZ" dirty="0"/>
              <a:t> </a:t>
            </a:r>
            <a:r>
              <a:rPr lang="cs-CZ" dirty="0" err="1"/>
              <a:t>away</a:t>
            </a:r>
            <a:r>
              <a:rPr lang="cs-CZ" dirty="0" smtClean="0"/>
              <a:t>?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/>
              <a:t>love </a:t>
            </a:r>
            <a:r>
              <a:rPr lang="cs-CZ" dirty="0" err="1"/>
              <a:t>between</a:t>
            </a:r>
            <a:r>
              <a:rPr lang="cs-CZ" dirty="0"/>
              <a:t> these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to/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/>
              <a:t> </a:t>
            </a:r>
            <a:r>
              <a:rPr lang="cs-CZ" dirty="0" err="1"/>
              <a:t>today</a:t>
            </a:r>
            <a:r>
              <a:rPr lang="cs-CZ" dirty="0" smtClean="0"/>
              <a:t>.</a:t>
            </a:r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joking</a:t>
            </a:r>
            <a:r>
              <a:rPr lang="cs-CZ" dirty="0" smtClean="0"/>
              <a:t>!</a:t>
            </a:r>
          </a:p>
          <a:p>
            <a:r>
              <a:rPr lang="cs-CZ" dirty="0" err="1"/>
              <a:t>Why</a:t>
            </a:r>
            <a:r>
              <a:rPr lang="cs-CZ" dirty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/>
              <a:t>spent</a:t>
            </a:r>
            <a:r>
              <a:rPr lang="cs-CZ" dirty="0"/>
              <a:t> so much </a:t>
            </a:r>
            <a:r>
              <a:rPr lang="cs-CZ" dirty="0" err="1"/>
              <a:t>time</a:t>
            </a:r>
            <a:r>
              <a:rPr lang="cs-CZ" dirty="0"/>
              <a:t> </a:t>
            </a:r>
            <a:r>
              <a:rPr lang="cs-CZ" dirty="0" err="1"/>
              <a:t>alone</a:t>
            </a:r>
            <a:r>
              <a:rPr lang="cs-CZ" dirty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53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PUT SENTENCES INTO PAST TENSE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 but I </a:t>
            </a:r>
            <a:r>
              <a:rPr lang="cs-CZ" dirty="0" err="1" smtClean="0"/>
              <a:t>can´t</a:t>
            </a:r>
            <a:r>
              <a:rPr lang="cs-CZ" dirty="0" smtClean="0"/>
              <a:t> ski.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must</a:t>
            </a:r>
            <a:r>
              <a:rPr lang="cs-CZ" dirty="0" smtClean="0"/>
              <a:t> go </a:t>
            </a:r>
            <a:r>
              <a:rPr lang="cs-CZ" dirty="0" err="1" smtClean="0"/>
              <a:t>there</a:t>
            </a:r>
            <a:r>
              <a:rPr lang="cs-CZ" dirty="0" smtClean="0"/>
              <a:t> by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may</a:t>
            </a:r>
            <a:r>
              <a:rPr lang="cs-CZ" dirty="0" smtClean="0"/>
              <a:t>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help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visit his </a:t>
            </a:r>
            <a:r>
              <a:rPr lang="cs-CZ" dirty="0" err="1" smtClean="0"/>
              <a:t>gradfather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mustn´t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Math</a:t>
            </a:r>
            <a:r>
              <a:rPr lang="cs-CZ" dirty="0" smtClean="0"/>
              <a:t> </a:t>
            </a:r>
            <a:r>
              <a:rPr lang="cs-CZ" dirty="0" err="1" smtClean="0"/>
              <a:t>lesson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I do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3941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PUT SENTENCES INTO PAST </a:t>
            </a:r>
            <a:r>
              <a:rPr lang="cs-CZ" dirty="0" smtClean="0"/>
              <a:t>TENSE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I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 </a:t>
            </a:r>
            <a:r>
              <a:rPr lang="cs-CZ" dirty="0"/>
              <a:t>but I </a:t>
            </a:r>
            <a:r>
              <a:rPr lang="cs-CZ" dirty="0" err="1" smtClean="0"/>
              <a:t>couldn´t</a:t>
            </a:r>
            <a:r>
              <a:rPr lang="cs-CZ" dirty="0" smtClean="0"/>
              <a:t> </a:t>
            </a:r>
            <a:r>
              <a:rPr lang="cs-CZ" dirty="0"/>
              <a:t>ski.</a:t>
            </a:r>
          </a:p>
          <a:p>
            <a:r>
              <a:rPr lang="cs-CZ" dirty="0"/>
              <a:t>I </a:t>
            </a:r>
            <a:r>
              <a:rPr lang="cs-CZ" dirty="0" smtClean="0"/>
              <a:t>had to </a:t>
            </a:r>
            <a:r>
              <a:rPr lang="cs-CZ" dirty="0"/>
              <a:t>go </a:t>
            </a:r>
            <a:r>
              <a:rPr lang="cs-CZ" dirty="0" err="1"/>
              <a:t>there</a:t>
            </a:r>
            <a:r>
              <a:rPr lang="cs-CZ" dirty="0"/>
              <a:t> by </a:t>
            </a:r>
            <a:r>
              <a:rPr lang="cs-CZ" dirty="0" err="1"/>
              <a:t>train</a:t>
            </a:r>
            <a:r>
              <a:rPr lang="cs-CZ" dirty="0"/>
              <a:t>.</a:t>
            </a:r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allowed</a:t>
            </a:r>
            <a:r>
              <a:rPr lang="cs-CZ" dirty="0" smtClean="0"/>
              <a:t> to </a:t>
            </a:r>
            <a:r>
              <a:rPr lang="cs-CZ" dirty="0"/>
              <a:t>go </a:t>
            </a:r>
            <a:r>
              <a:rPr lang="cs-CZ" dirty="0" err="1"/>
              <a:t>out</a:t>
            </a:r>
            <a:r>
              <a:rPr lang="cs-CZ" dirty="0"/>
              <a:t> </a:t>
            </a:r>
            <a:r>
              <a:rPr lang="cs-CZ" dirty="0" err="1"/>
              <a:t>now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smtClean="0"/>
              <a:t>had </a:t>
            </a:r>
            <a:r>
              <a:rPr lang="cs-CZ" dirty="0"/>
              <a:t>to </a:t>
            </a:r>
            <a:r>
              <a:rPr lang="cs-CZ" dirty="0" err="1"/>
              <a:t>help</a:t>
            </a:r>
            <a:r>
              <a:rPr lang="cs-CZ" dirty="0"/>
              <a:t> my </a:t>
            </a:r>
            <a:r>
              <a:rPr lang="cs-CZ" dirty="0" err="1"/>
              <a:t>parents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/>
              <a:t>.</a:t>
            </a:r>
          </a:p>
          <a:p>
            <a:r>
              <a:rPr lang="cs-CZ" dirty="0"/>
              <a:t>He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/>
              <a:t>have</a:t>
            </a:r>
            <a:r>
              <a:rPr lang="cs-CZ" dirty="0"/>
              <a:t> to visit his </a:t>
            </a:r>
            <a:r>
              <a:rPr lang="cs-CZ" dirty="0" err="1"/>
              <a:t>gradfather</a:t>
            </a:r>
            <a:r>
              <a:rPr lang="cs-CZ" dirty="0"/>
              <a:t> </a:t>
            </a:r>
            <a:r>
              <a:rPr lang="cs-CZ" dirty="0" err="1"/>
              <a:t>today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wasn´t</a:t>
            </a:r>
            <a:r>
              <a:rPr lang="cs-CZ" dirty="0" smtClean="0"/>
              <a:t> </a:t>
            </a:r>
            <a:r>
              <a:rPr lang="cs-CZ" dirty="0" err="1" smtClean="0"/>
              <a:t>allowed</a:t>
            </a:r>
            <a:r>
              <a:rPr lang="cs-CZ" dirty="0" smtClean="0"/>
              <a:t> to </a:t>
            </a:r>
            <a:r>
              <a:rPr lang="cs-CZ" dirty="0" err="1"/>
              <a:t>speak</a:t>
            </a:r>
            <a:r>
              <a:rPr lang="cs-CZ" dirty="0"/>
              <a:t> </a:t>
            </a:r>
            <a:r>
              <a:rPr lang="cs-CZ" dirty="0" err="1"/>
              <a:t>during</a:t>
            </a:r>
            <a:r>
              <a:rPr lang="cs-CZ" dirty="0"/>
              <a:t> </a:t>
            </a:r>
            <a:r>
              <a:rPr lang="cs-CZ" dirty="0" err="1"/>
              <a:t>Math</a:t>
            </a:r>
            <a:r>
              <a:rPr lang="cs-CZ" dirty="0"/>
              <a:t> </a:t>
            </a:r>
            <a:r>
              <a:rPr lang="cs-CZ" dirty="0" err="1"/>
              <a:t>lesson</a:t>
            </a:r>
            <a:r>
              <a:rPr lang="cs-CZ" dirty="0"/>
              <a:t>.</a:t>
            </a:r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/>
              <a:t>I do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?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/>
              <a:t>stay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parents</a:t>
            </a:r>
            <a:r>
              <a:rPr lang="cs-CZ" dirty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519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smtClean="0"/>
              <a:t> </a:t>
            </a:r>
            <a:r>
              <a:rPr lang="cs-CZ" dirty="0"/>
              <a:t>3</a:t>
            </a:r>
            <a:r>
              <a:rPr lang="cs-CZ" smtClean="0"/>
              <a:t> </a:t>
            </a:r>
            <a:r>
              <a:rPr lang="cs-CZ" smtClean="0"/>
              <a:t>– 12 Vlastní tvorba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44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62</TotalTime>
  <Words>628</Words>
  <Application>Microsoft Office PowerPoint</Application>
  <PresentationFormat>Předvádění na obrazovce (4:3)</PresentationFormat>
  <Paragraphs>97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Medián</vt:lpstr>
      <vt:lpstr>Prezentace aplikace PowerPoint</vt:lpstr>
      <vt:lpstr>Prezentace aplikace PowerPoint</vt:lpstr>
      <vt:lpstr>MODAL VERBS</vt:lpstr>
      <vt:lpstr>TRANSLATE</vt:lpstr>
      <vt:lpstr>TRANSLATE - SOLUTION</vt:lpstr>
      <vt:lpstr>TRANSLATE</vt:lpstr>
      <vt:lpstr>TRANSLATE - SOLUTION</vt:lpstr>
      <vt:lpstr>COMPLETE THE SENTENCES</vt:lpstr>
      <vt:lpstr>EXPRESS CERTAINTY USING MODAL VERBS</vt:lpstr>
      <vt:lpstr>EXPRESS CERTAINTY USING MODAL VERBS - SOLUTION</vt:lpstr>
      <vt:lpstr>PUT SENTENCES INTO PAST TENSE</vt:lpstr>
      <vt:lpstr>PUT SENTENCES INTO PAST TENSE - SOLUTION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MODAL VERBS</dc:title>
  <dc:creator>PC8</dc:creator>
  <cp:lastModifiedBy>PC8</cp:lastModifiedBy>
  <cp:revision>24</cp:revision>
  <dcterms:created xsi:type="dcterms:W3CDTF">2013-10-27T11:52:28Z</dcterms:created>
  <dcterms:modified xsi:type="dcterms:W3CDTF">2013-11-10T21:03:33Z</dcterms:modified>
</cp:coreProperties>
</file>