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3B117277-C5D9-4E47-A94A-B57AFC12E8A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0CD4A1-C0E8-4B23-ADCE-A153F11DF7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17277-C5D9-4E47-A94A-B57AFC12E8A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80CD4A1-C0E8-4B23-ADCE-A153F11DF7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17277-C5D9-4E47-A94A-B57AFC12E8A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480CD4A1-C0E8-4B23-ADCE-A153F11DF73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B117277-C5D9-4E47-A94A-B57AFC12E8A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80CD4A1-C0E8-4B23-ADCE-A153F11DF73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B117277-C5D9-4E47-A94A-B57AFC12E8A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480CD4A1-C0E8-4B23-ADCE-A153F11DF73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17277-C5D9-4E47-A94A-B57AFC12E8A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80CD4A1-C0E8-4B23-ADCE-A153F11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17277-C5D9-4E47-A94A-B57AFC12E8A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0CD4A1-C0E8-4B23-ADCE-A153F11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17277-C5D9-4E47-A94A-B57AFC12E8A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80CD4A1-C0E8-4B23-ADCE-A153F11DF73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3B117277-C5D9-4E47-A94A-B57AFC12E8A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480CD4A1-C0E8-4B23-ADCE-A153F11DF73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17277-C5D9-4E47-A94A-B57AFC12E8A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CD4A1-C0E8-4B23-ADCE-A153F11DF7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3B117277-C5D9-4E47-A94A-B57AFC12E8A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480CD4A1-C0E8-4B23-ADCE-A153F11DF7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B117277-C5D9-4E47-A94A-B57AFC12E8A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0CD4A1-C0E8-4B23-ADCE-A153F11DF7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214313" y="142875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132856"/>
            <a:ext cx="5760640" cy="3400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432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  <a:p>
            <a:r>
              <a:rPr lang="cs-CZ" dirty="0"/>
              <a:t>ANOTACE: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Anotace:</a:t>
            </a:r>
          </a:p>
          <a:p>
            <a:r>
              <a:rPr lang="cs-CZ" dirty="0"/>
              <a:t>Didaktický učební materiál je určen žákům středních škol k zopakování učiva. </a:t>
            </a:r>
            <a:r>
              <a:rPr lang="cs-CZ" smtClean="0"/>
              <a:t>Prezentace </a:t>
            </a:r>
            <a:r>
              <a:rPr lang="cs-CZ" dirty="0"/>
              <a:t>se skládá z přehledu daného </a:t>
            </a:r>
            <a:r>
              <a:rPr lang="cs-CZ" dirty="0" smtClean="0"/>
              <a:t>učiva a </a:t>
            </a:r>
            <a:r>
              <a:rPr lang="cs-CZ" dirty="0"/>
              <a:t>ze cvičení určených k upevnění materiálu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METODICKÝ POKYN:</a:t>
            </a:r>
          </a:p>
          <a:p>
            <a:r>
              <a:rPr lang="cs-CZ" dirty="0"/>
              <a:t>Očekávaný výstup: pravidla užívání </a:t>
            </a:r>
            <a:r>
              <a:rPr lang="cs-CZ" dirty="0" smtClean="0"/>
              <a:t>trpného rodu včetně výjimek, na </a:t>
            </a:r>
            <a:r>
              <a:rPr lang="cs-CZ" dirty="0"/>
              <a:t>základě znalosti pravidel schopnost doplnění </a:t>
            </a:r>
            <a:r>
              <a:rPr lang="cs-CZ" dirty="0" smtClean="0"/>
              <a:t>tohoto jevu </a:t>
            </a:r>
            <a:r>
              <a:rPr lang="cs-CZ" dirty="0"/>
              <a:t>do </a:t>
            </a:r>
            <a:r>
              <a:rPr lang="cs-CZ" dirty="0" smtClean="0"/>
              <a:t>textu a jeho užívání v mluvené řeči.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214313" y="142875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24534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THE PASSIVE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02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FORMS OF THE PASSIVE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err="1" smtClean="0"/>
              <a:t>Subject</a:t>
            </a:r>
            <a:r>
              <a:rPr lang="cs-CZ" dirty="0" smtClean="0"/>
              <a:t> + verb „to </a:t>
            </a:r>
            <a:r>
              <a:rPr lang="cs-CZ" dirty="0" err="1" smtClean="0"/>
              <a:t>be</a:t>
            </a:r>
            <a:r>
              <a:rPr lang="cs-CZ" dirty="0" smtClean="0"/>
              <a:t>“ + Past </a:t>
            </a:r>
            <a:r>
              <a:rPr lang="cs-CZ" dirty="0" err="1" smtClean="0"/>
              <a:t>Participle</a:t>
            </a:r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dirty="0" err="1" smtClean="0"/>
              <a:t>Milk</a:t>
            </a:r>
            <a:r>
              <a:rPr lang="cs-CZ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made </a:t>
            </a:r>
            <a:r>
              <a:rPr lang="cs-CZ" dirty="0" err="1" smtClean="0"/>
              <a:t>from</a:t>
            </a:r>
            <a:r>
              <a:rPr lang="cs-CZ" dirty="0" smtClean="0"/>
              <a:t> cheese.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Harry</a:t>
            </a:r>
            <a:r>
              <a:rPr lang="cs-CZ" dirty="0" smtClean="0"/>
              <a:t> </a:t>
            </a:r>
            <a:r>
              <a:rPr lang="cs-CZ" dirty="0" err="1" smtClean="0"/>
              <a:t>Potter</a:t>
            </a:r>
            <a:r>
              <a:rPr lang="cs-CZ" dirty="0" smtClean="0"/>
              <a:t>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written</a:t>
            </a:r>
            <a:r>
              <a:rPr lang="cs-CZ" b="1" dirty="0" smtClean="0"/>
              <a:t> </a:t>
            </a:r>
            <a:r>
              <a:rPr lang="cs-CZ" dirty="0" smtClean="0"/>
              <a:t>by J. K. </a:t>
            </a:r>
            <a:r>
              <a:rPr lang="cs-CZ" dirty="0" err="1" smtClean="0"/>
              <a:t>Rowling</a:t>
            </a:r>
            <a:r>
              <a:rPr lang="cs-CZ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In 2090 </a:t>
            </a:r>
            <a:r>
              <a:rPr lang="cs-CZ" dirty="0" err="1" smtClean="0"/>
              <a:t>everything</a:t>
            </a:r>
            <a:r>
              <a:rPr lang="cs-CZ" dirty="0" smtClean="0"/>
              <a:t> </a:t>
            </a:r>
            <a:r>
              <a:rPr lang="cs-CZ" b="1" dirty="0" err="1" smtClean="0"/>
              <a:t>will</a:t>
            </a:r>
            <a:r>
              <a:rPr lang="cs-CZ" b="1" dirty="0" smtClean="0"/>
              <a:t>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b="1" dirty="0" err="1" smtClean="0"/>
              <a:t>managed</a:t>
            </a:r>
            <a:r>
              <a:rPr lang="cs-CZ" b="1" dirty="0" smtClean="0"/>
              <a:t> </a:t>
            </a:r>
            <a:r>
              <a:rPr lang="cs-CZ" dirty="0" smtClean="0"/>
              <a:t>by </a:t>
            </a:r>
            <a:r>
              <a:rPr lang="cs-CZ" dirty="0" err="1" smtClean="0"/>
              <a:t>computers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976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USE OF THE PASSIVE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action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more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than</a:t>
            </a:r>
            <a:r>
              <a:rPr lang="cs-CZ" dirty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/>
              <a:t>  </a:t>
            </a:r>
            <a:r>
              <a:rPr lang="cs-CZ" dirty="0" err="1" smtClean="0"/>
              <a:t>performes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action</a:t>
            </a:r>
            <a:endParaRPr lang="cs-CZ" dirty="0"/>
          </a:p>
          <a:p>
            <a:r>
              <a:rPr lang="cs-CZ" b="1" u="sng" dirty="0" err="1" smtClean="0"/>
              <a:t>Compare</a:t>
            </a:r>
            <a:r>
              <a:rPr lang="cs-CZ" b="1" u="sng" dirty="0" smtClean="0"/>
              <a:t>:</a:t>
            </a:r>
          </a:p>
          <a:p>
            <a:r>
              <a:rPr lang="cs-CZ" dirty="0" smtClean="0"/>
              <a:t>Shakespeare</a:t>
            </a:r>
            <a:r>
              <a:rPr lang="cs-CZ" b="1" dirty="0" smtClean="0"/>
              <a:t> </a:t>
            </a:r>
            <a:r>
              <a:rPr lang="cs-CZ" b="1" dirty="0" err="1" smtClean="0"/>
              <a:t>wrote</a:t>
            </a:r>
            <a:r>
              <a:rPr lang="cs-CZ" b="1" dirty="0" smtClean="0"/>
              <a:t> </a:t>
            </a:r>
            <a:r>
              <a:rPr lang="cs-CZ" dirty="0" smtClean="0"/>
              <a:t>Hamlet. (</a:t>
            </a:r>
            <a:r>
              <a:rPr lang="cs-CZ" dirty="0" err="1" smtClean="0"/>
              <a:t>active</a:t>
            </a:r>
            <a:r>
              <a:rPr lang="cs-CZ" dirty="0" smtClean="0"/>
              <a:t> sentence)</a:t>
            </a:r>
          </a:p>
          <a:p>
            <a:r>
              <a:rPr lang="cs-CZ" dirty="0" smtClean="0"/>
              <a:t>Hamlet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written</a:t>
            </a:r>
            <a:r>
              <a:rPr lang="cs-CZ" b="1" dirty="0" smtClean="0"/>
              <a:t> </a:t>
            </a:r>
            <a:r>
              <a:rPr lang="cs-CZ" dirty="0" smtClean="0"/>
              <a:t>by Shakespeare. (</a:t>
            </a:r>
            <a:r>
              <a:rPr lang="cs-CZ" dirty="0" err="1" smtClean="0"/>
              <a:t>passive</a:t>
            </a:r>
            <a:r>
              <a:rPr lang="cs-CZ" dirty="0" smtClean="0"/>
              <a:t> sentence)</a:t>
            </a:r>
            <a:r>
              <a:rPr lang="cs-CZ" b="1" dirty="0" smtClean="0"/>
              <a:t>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subject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active</a:t>
            </a:r>
            <a:r>
              <a:rPr lang="cs-CZ" dirty="0" smtClean="0"/>
              <a:t> sentence (Shakespeare) </a:t>
            </a:r>
            <a:r>
              <a:rPr lang="cs-CZ" dirty="0" err="1" smtClean="0"/>
              <a:t>becomes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object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passive</a:t>
            </a:r>
            <a:r>
              <a:rPr lang="cs-CZ" dirty="0" smtClean="0"/>
              <a:t> sentence.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object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active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/>
              <a:t> </a:t>
            </a:r>
            <a:r>
              <a:rPr lang="cs-CZ" dirty="0" smtClean="0"/>
              <a:t>(Hamlet) </a:t>
            </a:r>
            <a:r>
              <a:rPr lang="cs-CZ" dirty="0" err="1" smtClean="0"/>
              <a:t>becomes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subject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passive</a:t>
            </a:r>
            <a:r>
              <a:rPr lang="cs-CZ" dirty="0" smtClean="0"/>
              <a:t> sentence.</a:t>
            </a:r>
          </a:p>
          <a:p>
            <a:endParaRPr lang="cs-CZ" dirty="0" smtClean="0"/>
          </a:p>
          <a:p>
            <a:pPr>
              <a:lnSpc>
                <a:spcPct val="150000"/>
              </a:lnSpc>
            </a:pPr>
            <a:endParaRPr lang="cs-CZ" b="1" dirty="0"/>
          </a:p>
          <a:p>
            <a:pPr>
              <a:lnSpc>
                <a:spcPct val="150000"/>
              </a:lnSpc>
            </a:pPr>
            <a:endParaRPr lang="cs-CZ" b="1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564873" y="4149080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171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Říká se, že pes je nejlepší přítel člověka.</a:t>
            </a:r>
          </a:p>
          <a:p>
            <a:r>
              <a:rPr lang="cs-CZ" dirty="0" smtClean="0"/>
              <a:t>Papír se vyrábí ze dřeva. </a:t>
            </a:r>
          </a:p>
          <a:p>
            <a:r>
              <a:rPr lang="cs-CZ" dirty="0" smtClean="0"/>
              <a:t>V tomto obchodě se neprodává alkohol.</a:t>
            </a:r>
          </a:p>
          <a:p>
            <a:r>
              <a:rPr lang="cs-CZ" dirty="0" smtClean="0"/>
              <a:t>Boty byly zlevněné z 1000 Kč na 700 Kč.</a:t>
            </a:r>
          </a:p>
          <a:p>
            <a:r>
              <a:rPr lang="cs-CZ" dirty="0" smtClean="0"/>
              <a:t>Obchody zavírají o víkendu v 8 hodin.</a:t>
            </a:r>
          </a:p>
          <a:p>
            <a:r>
              <a:rPr lang="cs-CZ" dirty="0" smtClean="0"/>
              <a:t>Naše škola se uklízí každý den.</a:t>
            </a:r>
          </a:p>
          <a:p>
            <a:r>
              <a:rPr lang="cs-CZ" dirty="0" err="1" smtClean="0"/>
              <a:t>Volswagen</a:t>
            </a:r>
            <a:r>
              <a:rPr lang="cs-CZ" dirty="0" smtClean="0"/>
              <a:t> se vyrábí v Německu.</a:t>
            </a:r>
          </a:p>
          <a:p>
            <a:r>
              <a:rPr lang="cs-CZ" dirty="0" smtClean="0"/>
              <a:t>Byla obviněna ze zločinu a poté byla uznána vinou.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5861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TRANSLATE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said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a dog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man.</a:t>
            </a:r>
          </a:p>
          <a:p>
            <a:r>
              <a:rPr lang="cs-CZ" dirty="0" err="1" smtClean="0"/>
              <a:t>Paper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made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wood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Alcohol</a:t>
            </a:r>
            <a:r>
              <a:rPr lang="cs-CZ" dirty="0" smtClean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 sold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Shoes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reduced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1000 CZK to 700 CZK.</a:t>
            </a:r>
          </a:p>
          <a:p>
            <a:r>
              <a:rPr lang="cs-CZ" dirty="0" err="1" smtClean="0"/>
              <a:t>Shops</a:t>
            </a:r>
            <a:r>
              <a:rPr lang="cs-CZ" dirty="0" smtClean="0"/>
              <a:t> are </a:t>
            </a:r>
            <a:r>
              <a:rPr lang="cs-CZ" dirty="0" err="1" smtClean="0"/>
              <a:t>closed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8 </a:t>
            </a:r>
            <a:r>
              <a:rPr lang="cs-CZ" dirty="0" err="1" smtClean="0"/>
              <a:t>p.m</a:t>
            </a:r>
            <a:r>
              <a:rPr lang="cs-CZ" dirty="0" smtClean="0"/>
              <a:t>.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weekends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cleaned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Volswagen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made in </a:t>
            </a:r>
            <a:r>
              <a:rPr lang="cs-CZ" dirty="0" err="1" smtClean="0"/>
              <a:t>Germany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charged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crime</a:t>
            </a:r>
            <a:r>
              <a:rPr lang="cs-CZ" dirty="0" smtClean="0"/>
              <a:t> and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found</a:t>
            </a:r>
            <a:r>
              <a:rPr lang="cs-CZ" dirty="0" smtClean="0"/>
              <a:t> </a:t>
            </a:r>
            <a:r>
              <a:rPr lang="cs-CZ" dirty="0" err="1" smtClean="0"/>
              <a:t>guilty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8269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REWRITE USING THE PASSIVE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Students</a:t>
            </a:r>
            <a:r>
              <a:rPr lang="cs-CZ" dirty="0" smtClean="0"/>
              <a:t> made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mistakes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test.</a:t>
            </a:r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uknown</a:t>
            </a:r>
            <a:r>
              <a:rPr lang="cs-CZ" dirty="0" smtClean="0"/>
              <a:t> </a:t>
            </a:r>
            <a:r>
              <a:rPr lang="cs-CZ" dirty="0" err="1" smtClean="0"/>
              <a:t>writer</a:t>
            </a:r>
            <a:r>
              <a:rPr lang="cs-CZ" dirty="0" smtClean="0"/>
              <a:t> </a:t>
            </a:r>
            <a:r>
              <a:rPr lang="cs-CZ" dirty="0" err="1" smtClean="0"/>
              <a:t>wrote</a:t>
            </a:r>
            <a:r>
              <a:rPr lang="cs-CZ" dirty="0" smtClean="0"/>
              <a:t> a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detective</a:t>
            </a:r>
            <a:r>
              <a:rPr lang="cs-CZ" dirty="0" smtClean="0"/>
              <a:t> story.</a:t>
            </a:r>
          </a:p>
          <a:p>
            <a:r>
              <a:rPr lang="cs-CZ" dirty="0" err="1" smtClean="0"/>
              <a:t>Publishers</a:t>
            </a:r>
            <a:r>
              <a:rPr lang="cs-CZ" dirty="0" smtClean="0"/>
              <a:t> </a:t>
            </a:r>
            <a:r>
              <a:rPr lang="cs-CZ" dirty="0" err="1" smtClean="0"/>
              <a:t>printed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Somebody</a:t>
            </a:r>
            <a:r>
              <a:rPr lang="cs-CZ" dirty="0" smtClean="0"/>
              <a:t> stole my </a:t>
            </a:r>
            <a:r>
              <a:rPr lang="cs-CZ" dirty="0" err="1" smtClean="0"/>
              <a:t>new</a:t>
            </a:r>
            <a:r>
              <a:rPr lang="cs-CZ" dirty="0" smtClean="0"/>
              <a:t> bike in 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r>
              <a:rPr lang="cs-CZ" dirty="0" smtClean="0"/>
              <a:t>Last </a:t>
            </a:r>
            <a:r>
              <a:rPr lang="cs-CZ" dirty="0" err="1" smtClean="0"/>
              <a:t>earthquake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USA </a:t>
            </a:r>
            <a:r>
              <a:rPr lang="cs-CZ" dirty="0" err="1" smtClean="0"/>
              <a:t>destroyed</a:t>
            </a:r>
            <a:r>
              <a:rPr lang="cs-CZ" dirty="0" smtClean="0"/>
              <a:t> most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city.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universities</a:t>
            </a:r>
            <a:r>
              <a:rPr lang="cs-CZ" dirty="0" smtClean="0"/>
              <a:t> </a:t>
            </a:r>
            <a:r>
              <a:rPr lang="cs-CZ" dirty="0" err="1" smtClean="0"/>
              <a:t>offer</a:t>
            </a:r>
            <a:r>
              <a:rPr lang="cs-CZ" dirty="0" smtClean="0"/>
              <a:t> </a:t>
            </a:r>
            <a:r>
              <a:rPr lang="cs-CZ" dirty="0" err="1" smtClean="0"/>
              <a:t>various</a:t>
            </a:r>
            <a:r>
              <a:rPr lang="cs-CZ" dirty="0" smtClean="0"/>
              <a:t> </a:t>
            </a:r>
            <a:r>
              <a:rPr lang="cs-CZ" dirty="0" err="1" smtClean="0"/>
              <a:t>types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gave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my </a:t>
            </a:r>
            <a:r>
              <a:rPr lang="cs-CZ" dirty="0" err="1" smtClean="0"/>
              <a:t>birthday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357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mistakes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made by </a:t>
            </a:r>
            <a:r>
              <a:rPr lang="cs-CZ" dirty="0" err="1" smtClean="0"/>
              <a:t>students</a:t>
            </a:r>
            <a:r>
              <a:rPr lang="cs-CZ" dirty="0" smtClean="0"/>
              <a:t> in </a:t>
            </a:r>
            <a:r>
              <a:rPr lang="cs-CZ" dirty="0" err="1" smtClean="0"/>
              <a:t>English</a:t>
            </a:r>
            <a:r>
              <a:rPr lang="cs-CZ" dirty="0" smtClean="0"/>
              <a:t> test.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detective</a:t>
            </a:r>
            <a:r>
              <a:rPr lang="cs-CZ" dirty="0" smtClean="0"/>
              <a:t> story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written</a:t>
            </a:r>
            <a:r>
              <a:rPr lang="cs-CZ" dirty="0" smtClean="0"/>
              <a:t> by </a:t>
            </a:r>
            <a:r>
              <a:rPr lang="cs-CZ" dirty="0" err="1" smtClean="0"/>
              <a:t>unknown</a:t>
            </a:r>
            <a:r>
              <a:rPr lang="cs-CZ" dirty="0" smtClean="0"/>
              <a:t> </a:t>
            </a:r>
            <a:r>
              <a:rPr lang="cs-CZ" dirty="0" err="1" smtClean="0"/>
              <a:t>writer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 are </a:t>
            </a:r>
            <a:r>
              <a:rPr lang="cs-CZ" dirty="0" err="1" smtClean="0"/>
              <a:t>printed</a:t>
            </a:r>
            <a:r>
              <a:rPr lang="cs-CZ" dirty="0" smtClean="0"/>
              <a:t> by </a:t>
            </a:r>
            <a:r>
              <a:rPr lang="cs-CZ" dirty="0" err="1" smtClean="0"/>
              <a:t>publishers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new</a:t>
            </a:r>
            <a:r>
              <a:rPr lang="cs-CZ" dirty="0" smtClean="0"/>
              <a:t> bike </a:t>
            </a:r>
            <a:r>
              <a:rPr lang="cs-CZ" dirty="0" err="1" smtClean="0"/>
              <a:t>was</a:t>
            </a:r>
            <a:r>
              <a:rPr lang="cs-CZ" dirty="0" smtClean="0"/>
              <a:t> stolen in 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r>
              <a:rPr lang="cs-CZ" dirty="0" smtClean="0"/>
              <a:t>Most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city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destroyed</a:t>
            </a:r>
            <a:r>
              <a:rPr lang="cs-CZ" dirty="0" smtClean="0"/>
              <a:t> by last </a:t>
            </a:r>
            <a:r>
              <a:rPr lang="cs-CZ" dirty="0" err="1" smtClean="0"/>
              <a:t>earthquake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Various</a:t>
            </a:r>
            <a:r>
              <a:rPr lang="cs-CZ" dirty="0" smtClean="0"/>
              <a:t> </a:t>
            </a:r>
            <a:r>
              <a:rPr lang="cs-CZ" dirty="0" err="1" smtClean="0"/>
              <a:t>types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r>
              <a:rPr lang="cs-CZ" dirty="0" smtClean="0"/>
              <a:t> are </a:t>
            </a:r>
            <a:r>
              <a:rPr lang="cs-CZ" dirty="0" err="1" smtClean="0"/>
              <a:t>offered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universities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Money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by 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my </a:t>
            </a:r>
            <a:r>
              <a:rPr lang="cs-CZ" dirty="0" err="1" smtClean="0"/>
              <a:t>birthday</a:t>
            </a:r>
            <a:r>
              <a:rPr lang="cs-CZ" dirty="0" smtClean="0"/>
              <a:t>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REWRITE USING THE PASSIVE - SOLUTION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6078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asked</a:t>
            </a:r>
            <a:r>
              <a:rPr lang="cs-CZ" dirty="0" smtClean="0"/>
              <a:t> 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contract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signed</a:t>
            </a:r>
            <a:r>
              <a:rPr lang="cs-CZ" dirty="0" smtClean="0"/>
              <a:t> by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bosses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car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repaired</a:t>
            </a:r>
            <a:r>
              <a:rPr lang="cs-CZ" dirty="0" smtClean="0"/>
              <a:t> </a:t>
            </a:r>
            <a:r>
              <a:rPr lang="cs-CZ" dirty="0" err="1" smtClean="0"/>
              <a:t>quickly</a:t>
            </a:r>
            <a:r>
              <a:rPr lang="cs-CZ" dirty="0" smtClean="0"/>
              <a:t> by car </a:t>
            </a:r>
            <a:r>
              <a:rPr lang="cs-CZ" dirty="0" err="1" smtClean="0"/>
              <a:t>mechanics</a:t>
            </a:r>
            <a:r>
              <a:rPr lang="cs-CZ" dirty="0" smtClean="0"/>
              <a:t>.</a:t>
            </a:r>
          </a:p>
          <a:p>
            <a:r>
              <a:rPr lang="cs-CZ" dirty="0" smtClean="0"/>
              <a:t>Lord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Ring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directed</a:t>
            </a:r>
            <a:r>
              <a:rPr lang="cs-CZ" dirty="0" smtClean="0"/>
              <a:t> by Peter Jackson.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president are </a:t>
            </a:r>
            <a:r>
              <a:rPr lang="cs-CZ" dirty="0" err="1" smtClean="0"/>
              <a:t>elected</a:t>
            </a:r>
            <a:r>
              <a:rPr lang="cs-CZ" dirty="0" smtClean="0"/>
              <a:t> by </a:t>
            </a:r>
            <a:r>
              <a:rPr lang="cs-CZ" dirty="0" err="1" smtClean="0"/>
              <a:t>people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Foxes</a:t>
            </a:r>
            <a:r>
              <a:rPr lang="cs-CZ" dirty="0" smtClean="0"/>
              <a:t> are </a:t>
            </a:r>
            <a:r>
              <a:rPr lang="cs-CZ" dirty="0" err="1" smtClean="0"/>
              <a:t>hunted</a:t>
            </a:r>
            <a:r>
              <a:rPr lang="cs-CZ" dirty="0" smtClean="0"/>
              <a:t> by </a:t>
            </a:r>
            <a:r>
              <a:rPr lang="cs-CZ" dirty="0" err="1"/>
              <a:t>h</a:t>
            </a:r>
            <a:r>
              <a:rPr lang="cs-CZ" dirty="0" err="1" smtClean="0"/>
              <a:t>unters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skin.</a:t>
            </a:r>
          </a:p>
          <a:p>
            <a:r>
              <a:rPr lang="cs-CZ" dirty="0" err="1" smtClean="0"/>
              <a:t>Rubbish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recycled</a:t>
            </a:r>
            <a:r>
              <a:rPr lang="cs-CZ" dirty="0" smtClean="0"/>
              <a:t> in most </a:t>
            </a:r>
            <a:r>
              <a:rPr lang="cs-CZ" dirty="0" err="1" smtClean="0"/>
              <a:t>cities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REWRITE USING THE ACTIVE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566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/>
              <a:t>REWRITE USING THE </a:t>
            </a:r>
            <a:r>
              <a:rPr lang="cs-CZ" dirty="0" smtClean="0"/>
              <a:t>ACTIVE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bosses</a:t>
            </a:r>
            <a:r>
              <a:rPr lang="cs-CZ" dirty="0" smtClean="0"/>
              <a:t> </a:t>
            </a:r>
            <a:r>
              <a:rPr lang="cs-CZ" dirty="0" err="1" smtClean="0"/>
              <a:t>signed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contract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Car </a:t>
            </a:r>
            <a:r>
              <a:rPr lang="cs-CZ" dirty="0" err="1" smtClean="0"/>
              <a:t>mechanics</a:t>
            </a:r>
            <a:r>
              <a:rPr lang="cs-CZ" dirty="0" smtClean="0"/>
              <a:t> </a:t>
            </a:r>
            <a:r>
              <a:rPr lang="cs-CZ" dirty="0" err="1" smtClean="0"/>
              <a:t>repaired</a:t>
            </a:r>
            <a:r>
              <a:rPr lang="cs-CZ" dirty="0" smtClean="0"/>
              <a:t> my car </a:t>
            </a:r>
            <a:r>
              <a:rPr lang="cs-CZ" dirty="0" err="1" smtClean="0"/>
              <a:t>quickly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Peter Jackson </a:t>
            </a:r>
            <a:r>
              <a:rPr lang="cs-CZ" dirty="0" err="1" smtClean="0"/>
              <a:t>directed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Lord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Ring.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elect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president.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Hunters</a:t>
            </a:r>
            <a:r>
              <a:rPr lang="cs-CZ" dirty="0" smtClean="0"/>
              <a:t> </a:t>
            </a:r>
            <a:r>
              <a:rPr lang="cs-CZ" dirty="0" err="1" smtClean="0"/>
              <a:t>hunt</a:t>
            </a:r>
            <a:r>
              <a:rPr lang="cs-CZ" dirty="0" smtClean="0"/>
              <a:t> </a:t>
            </a:r>
            <a:r>
              <a:rPr lang="cs-CZ" dirty="0" err="1" smtClean="0"/>
              <a:t>foxes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skin.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Most </a:t>
            </a:r>
            <a:r>
              <a:rPr lang="cs-CZ" dirty="0" err="1" smtClean="0"/>
              <a:t>cities</a:t>
            </a:r>
            <a:r>
              <a:rPr lang="cs-CZ" dirty="0" smtClean="0"/>
              <a:t> </a:t>
            </a:r>
            <a:r>
              <a:rPr lang="cs-CZ" dirty="0" err="1" smtClean="0"/>
              <a:t>recycle</a:t>
            </a:r>
            <a:r>
              <a:rPr lang="cs-CZ" dirty="0" smtClean="0"/>
              <a:t> </a:t>
            </a:r>
            <a:r>
              <a:rPr lang="cs-CZ" dirty="0" err="1" smtClean="0"/>
              <a:t>rubbish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/>
              <a:t>.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777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Slide </a:t>
            </a:r>
            <a:r>
              <a:rPr lang="cs-CZ" dirty="0" smtClean="0"/>
              <a:t>3 – 11 Vlastní tvorba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8772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129</TotalTime>
  <Words>603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Medián</vt:lpstr>
      <vt:lpstr>Prezentace aplikace PowerPoint</vt:lpstr>
      <vt:lpstr>Prezentace aplikace PowerPoint</vt:lpstr>
      <vt:lpstr>THE PASSIVE</vt:lpstr>
      <vt:lpstr>FORMS OF THE PASSIVE</vt:lpstr>
      <vt:lpstr>USE OF THE PASSIVE</vt:lpstr>
      <vt:lpstr>TRANSLATE</vt:lpstr>
      <vt:lpstr>TRANSLATE - SOLUTION</vt:lpstr>
      <vt:lpstr>REWRITE USING THE PASSIVE</vt:lpstr>
      <vt:lpstr>REWRITE USING THE PASSIVE - SOLUTION</vt:lpstr>
      <vt:lpstr>REWRITE USING THE ACTIVE</vt:lpstr>
      <vt:lpstr>REWRITE USING THE ACTIVE - SOLUTION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29</cp:revision>
  <dcterms:created xsi:type="dcterms:W3CDTF">2013-10-21T18:58:52Z</dcterms:created>
  <dcterms:modified xsi:type="dcterms:W3CDTF">2013-11-10T21:08:13Z</dcterms:modified>
</cp:coreProperties>
</file>