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685895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VY_32_INOVACE_12_A_17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Konstrukce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Aktivní bezpečnost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85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53632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</a:t>
            </a:r>
            <a:r>
              <a:rPr lang="cs-CZ" dirty="0" smtClean="0"/>
              <a:t>bezpečnost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Význam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Maximálně snížit riziko  vzniku dopravní nehody.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Dosáhnout takového komfortu pro řidiče a posádku, aby se bezpečně dostala do cíle.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Reagovat  a předejít kolizním situacím.</a:t>
            </a:r>
          </a:p>
        </p:txBody>
      </p:sp>
    </p:spTree>
    <p:extLst>
      <p:ext uri="{BB962C8B-B14F-4D97-AF65-F5344CB8AC3E}">
        <p14:creationId xmlns:p14="http://schemas.microsoft.com/office/powerpoint/2010/main" val="2946172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Aktivní </a:t>
            </a:r>
            <a:r>
              <a:rPr lang="cs-CZ" dirty="0" smtClean="0"/>
              <a:t>bezpečnost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363538" indent="-363538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1. Topení a klimatizace- v zimě i v létě usedá řidič do předem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zahřáteho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místa  a jeho prostředí je připraveno na jízdu.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73152"/>
            <a:ext cx="37242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69468"/>
            <a:ext cx="2790825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04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pic>
        <p:nvPicPr>
          <p:cNvPr id="5" name="Picture 2" descr="E:\SCREENSHOT_NavMainGuidance_TIME_2000_01_01_00_00_00_GEOCOORD_LAT_48.859_LONG_2.2902_3084430_Nr_2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68" y="3747172"/>
            <a:ext cx="3910208" cy="234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75434"/>
            <a:ext cx="3771900" cy="276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Font typeface="Wingdings 2"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363538" indent="-363538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2. Navigační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sytém – usnadňuje řidiči se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pohybovat  po místech, která nezná a před kolonou ho včas dokáže  odvést na jinou  plynulejší cestu.</a:t>
            </a:r>
          </a:p>
        </p:txBody>
      </p:sp>
    </p:spTree>
    <p:extLst>
      <p:ext uri="{BB962C8B-B14F-4D97-AF65-F5344CB8AC3E}">
        <p14:creationId xmlns:p14="http://schemas.microsoft.com/office/powerpoint/2010/main" val="38371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2"/>
          <p:cNvSpPr txBox="1">
            <a:spLocks/>
          </p:cNvSpPr>
          <p:nvPr/>
        </p:nvSpPr>
        <p:spPr>
          <a:xfrm>
            <a:off x="316552" y="1593304"/>
            <a:ext cx="5335568" cy="45720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Font typeface="Wingdings 2"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Adaptivní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tempomat (ACC)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Systém, který drží přednastavenou rychlost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stejně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jako časový odstup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eventuelnímu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vozidlu jedoucímu před vozidlem. 			</a:t>
            </a:r>
          </a:p>
          <a:p>
            <a:pPr marL="0" indent="0">
              <a:buClrTx/>
              <a:buNone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Ovládání pod volantem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pic>
        <p:nvPicPr>
          <p:cNvPr id="5" name="Obrázek 4" descr="sk37_packa_SMLS_2.jpg"/>
          <p:cNvPicPr>
            <a:picLocks noChangeAspect="1"/>
          </p:cNvPicPr>
          <p:nvPr/>
        </p:nvPicPr>
        <p:blipFill rotWithShape="1">
          <a:blip r:embed="rId2" cstate="print"/>
          <a:srcRect b="23283"/>
          <a:stretch/>
        </p:blipFill>
        <p:spPr>
          <a:xfrm>
            <a:off x="611560" y="4797152"/>
            <a:ext cx="3062340" cy="11096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71643"/>
            <a:ext cx="37719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17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 Front Assist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de-DE" sz="2800" dirty="0" err="1">
                <a:latin typeface="Arial" panose="020B0604020202020204" pitchFamily="34" charset="0"/>
                <a:cs typeface="Arial" panose="020B0604020202020204" pitchFamily="34" charset="0"/>
              </a:rPr>
              <a:t>Syst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rozpozná pomocí radarového senzoru kritické situace v odstupu od překážky a pomůže zkrátit potřebnou brzdnou dráhu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Front Assist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 součást automatického tempomatu (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ACC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pracuje ale nezávisle i při vypnuté regulaci rychlosti a vzdálenosti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67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Indikace na přístrojové desce</a:t>
            </a:r>
          </a:p>
          <a:p>
            <a:pPr marL="0" indent="0">
              <a:buNone/>
            </a:pPr>
            <a:r>
              <a:rPr lang="cs-CZ" sz="2800" b="1" dirty="0">
                <a:latin typeface="Arial Narrow" panose="020B0606020202030204" pitchFamily="34" charset="0"/>
                <a:cs typeface="Arial" panose="020B0604020202020204" pitchFamily="34" charset="0"/>
              </a:rPr>
              <a:t>základní MAXI – </a:t>
            </a:r>
            <a:r>
              <a:rPr lang="cs-CZ" sz="28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DOT                 nejvyšší </a:t>
            </a:r>
            <a:r>
              <a:rPr lang="cs-CZ" sz="2800" b="1" dirty="0">
                <a:latin typeface="Arial Narrow" panose="020B0606020202030204" pitchFamily="34" charset="0"/>
                <a:cs typeface="Arial" panose="020B0604020202020204" pitchFamily="34" charset="0"/>
              </a:rPr>
              <a:t>generace MAXI-DOT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068960"/>
            <a:ext cx="2450719" cy="3231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9547" y="3251448"/>
            <a:ext cx="2261407" cy="301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6304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Jednotlivá zařízení ve vozidle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Popis činnosti: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49706"/>
            <a:ext cx="8136904" cy="387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304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Aktivní bezpečnost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smtClean="0">
                <a:latin typeface="Arial" panose="020B0604020202020204" pitchFamily="34" charset="0"/>
                <a:cs typeface="Arial" panose="020B0604020202020204" pitchFamily="34" charset="0"/>
              </a:rPr>
              <a:t>Školení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pedagogických pracovníků v projektu Bosch, ŠKODA,  SCANIA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Jan Z., Ždánský B., </a:t>
            </a:r>
            <a:r>
              <a:rPr lang="cs-CZ" sz="2600" dirty="0" err="1">
                <a:latin typeface="Arial" panose="020B0604020202020204" pitchFamily="34" charset="0"/>
                <a:cs typeface="Arial" panose="020B0604020202020204" pitchFamily="34" charset="0"/>
              </a:rPr>
              <a:t>Čupera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J., Automobily 1 Podvozky,  ISBN:978-8087143-11-7, 2.Vyd., Brno 2009</a:t>
            </a:r>
          </a:p>
          <a:p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Europa-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Sobotales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Praha 2009, vyd.16, 496 s.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04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1468</TotalTime>
  <Words>342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Prezentace aplikace PowerPoint</vt:lpstr>
      <vt:lpstr>Aktivní bezpečnost</vt:lpstr>
      <vt:lpstr>Aktivní bezpečnost</vt:lpstr>
      <vt:lpstr>Aktivní bezpečnost</vt:lpstr>
      <vt:lpstr>Aktivní bezpečnost</vt:lpstr>
      <vt:lpstr>Aktivní bezpečnost</vt:lpstr>
      <vt:lpstr>Aktivní bezpečnost</vt:lpstr>
      <vt:lpstr>Aktivní bezpečnost</vt:lpstr>
      <vt:lpstr>Aktivní bezpečnost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15</cp:revision>
  <dcterms:created xsi:type="dcterms:W3CDTF">2013-06-26T21:42:21Z</dcterms:created>
  <dcterms:modified xsi:type="dcterms:W3CDTF">2013-11-10T19:59:00Z</dcterms:modified>
</cp:coreProperties>
</file>