
<file path=[Content_Types].xml><?xml version="1.0" encoding="utf-8"?>
<Types xmlns="http://schemas.openxmlformats.org/package/2006/content-types">
  <Default Extension="png" ContentType="image/png"/>
  <Default Extension="jpeg" ContentType="image/jpeg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660" r:id="rId1"/>
  </p:sldMasterIdLst>
  <p:sldIdLst>
    <p:sldId id="269" r:id="rId2"/>
    <p:sldId id="270" r:id="rId3"/>
    <p:sldId id="259" r:id="rId4"/>
    <p:sldId id="260" r:id="rId5"/>
    <p:sldId id="261" r:id="rId6"/>
    <p:sldId id="271" r:id="rId7"/>
    <p:sldId id="262" r:id="rId8"/>
    <p:sldId id="263" r:id="rId9"/>
    <p:sldId id="264" r:id="rId10"/>
    <p:sldId id="265" r:id="rId11"/>
    <p:sldId id="266" r:id="rId12"/>
    <p:sldId id="268" r:id="rId13"/>
  </p:sldIdLst>
  <p:sldSz cx="9144000" cy="6858000" type="screen4x3"/>
  <p:notesSz cx="6858000" cy="9144000"/>
  <p:defaultTextStyle>
    <a:defPPr>
      <a:defRPr lang="cs-CZ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</p:extLst>
</p:presentationPr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 lastView="sldThumbnailView">
  <p:normalViewPr>
    <p:restoredLeft sz="15620"/>
    <p:restoredTop sz="94660"/>
  </p:normalViewPr>
  <p:slideViewPr>
    <p:cSldViewPr>
      <p:cViewPr varScale="1">
        <p:scale>
          <a:sx n="34" d="100"/>
          <a:sy n="34" d="100"/>
        </p:scale>
        <p:origin x="-840" y="-90"/>
      </p:cViewPr>
      <p:guideLst>
        <p:guide orient="horz" pos="2160"/>
        <p:guide pos="2880"/>
      </p:guideLst>
    </p:cSldViewPr>
  </p:slideViewPr>
  <p:notesTextViewPr>
    <p:cViewPr>
      <p:scale>
        <a:sx n="1" d="1"/>
        <a:sy n="1" d="1"/>
      </p:scale>
      <p:origin x="0" y="0"/>
    </p:cViewPr>
  </p:notesTextViewPr>
  <p:gridSpacing cx="72008" cy="72008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7.xml"/><Relationship Id="rId13" Type="http://schemas.openxmlformats.org/officeDocument/2006/relationships/slide" Target="slides/slide12.xml"/><Relationship Id="rId3" Type="http://schemas.openxmlformats.org/officeDocument/2006/relationships/slide" Target="slides/slide2.xml"/><Relationship Id="rId7" Type="http://schemas.openxmlformats.org/officeDocument/2006/relationships/slide" Target="slides/slide6.xml"/><Relationship Id="rId12" Type="http://schemas.openxmlformats.org/officeDocument/2006/relationships/slide" Target="slides/slide11.xml"/><Relationship Id="rId17" Type="http://schemas.openxmlformats.org/officeDocument/2006/relationships/tableStyles" Target="tableStyles.xml"/><Relationship Id="rId2" Type="http://schemas.openxmlformats.org/officeDocument/2006/relationships/slide" Target="slides/slide1.xml"/><Relationship Id="rId16" Type="http://schemas.openxmlformats.org/officeDocument/2006/relationships/theme" Target="theme/theme1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slide" Target="slides/slide10.xml"/><Relationship Id="rId5" Type="http://schemas.openxmlformats.org/officeDocument/2006/relationships/slide" Target="slides/slide4.xml"/><Relationship Id="rId15" Type="http://schemas.openxmlformats.org/officeDocument/2006/relationships/viewProps" Target="viewProps.xml"/><Relationship Id="rId10" Type="http://schemas.openxmlformats.org/officeDocument/2006/relationships/slide" Target="slides/slide9.xml"/><Relationship Id="rId4" Type="http://schemas.openxmlformats.org/officeDocument/2006/relationships/slide" Target="slides/slide3.xml"/><Relationship Id="rId9" Type="http://schemas.openxmlformats.org/officeDocument/2006/relationships/slide" Target="slides/slide8.xml"/><Relationship Id="rId14" Type="http://schemas.openxmlformats.org/officeDocument/2006/relationships/presProps" Target="presProps.xml"/></Relationship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title" preserve="1">
  <p:cSld name="Úvodní snímek">
    <p:bg>
      <p:bgRef idx="1001">
        <a:schemeClr val="bg2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5" name="Obdélník 14"/>
          <p:cNvSpPr>
            <a:spLocks noChangeArrowheads="1"/>
          </p:cNvSpPr>
          <p:nvPr/>
        </p:nvSpPr>
        <p:spPr bwMode="white">
          <a:xfrm>
            <a:off x="0" y="6705600"/>
            <a:ext cx="9144000" cy="152400"/>
          </a:xfrm>
          <a:prstGeom prst="rect">
            <a:avLst/>
          </a:prstGeom>
          <a:solidFill>
            <a:srgbClr val="FFFFFF"/>
          </a:solidFill>
          <a:ln w="9525" cap="flat" cmpd="sng" algn="ctr">
            <a:noFill/>
            <a:prstDash val="solid"/>
            <a:miter lim="800000"/>
            <a:headEnd type="none" w="med" len="med"/>
            <a:tailEnd type="none" w="med" len="med"/>
          </a:ln>
          <a:effectLst/>
        </p:spPr>
        <p:txBody>
          <a:bodyPr vert="horz" wrap="none" lIns="91440" tIns="45720" rIns="91440" bIns="45720" anchor="ctr" compatLnSpc="1"/>
          <a:lstStyle/>
          <a:p>
            <a:endParaRPr kumimoji="0" lang="en-US"/>
          </a:p>
        </p:txBody>
      </p:sp>
      <p:sp>
        <p:nvSpPr>
          <p:cNvPr id="19" name="Obdélník 18"/>
          <p:cNvSpPr>
            <a:spLocks noChangeArrowheads="1"/>
          </p:cNvSpPr>
          <p:nvPr/>
        </p:nvSpPr>
        <p:spPr bwMode="white">
          <a:xfrm>
            <a:off x="8991600" y="3048"/>
            <a:ext cx="152400" cy="6858000"/>
          </a:xfrm>
          <a:prstGeom prst="rect">
            <a:avLst/>
          </a:prstGeom>
          <a:solidFill>
            <a:srgbClr val="FFFFFF"/>
          </a:solidFill>
          <a:ln w="9525" cap="flat" cmpd="sng" algn="ctr">
            <a:noFill/>
            <a:prstDash val="solid"/>
            <a:miter lim="800000"/>
            <a:headEnd type="none" w="med" len="med"/>
            <a:tailEnd type="none" w="med" len="med"/>
          </a:ln>
          <a:effectLst/>
        </p:spPr>
        <p:txBody>
          <a:bodyPr vert="horz" wrap="none" lIns="91440" tIns="45720" rIns="91440" bIns="45720" anchor="ctr" compatLnSpc="1"/>
          <a:lstStyle/>
          <a:p>
            <a:endParaRPr kumimoji="0" lang="en-US"/>
          </a:p>
        </p:txBody>
      </p:sp>
      <p:sp>
        <p:nvSpPr>
          <p:cNvPr id="18" name="Obdélník 17"/>
          <p:cNvSpPr>
            <a:spLocks noChangeArrowheads="1"/>
          </p:cNvSpPr>
          <p:nvPr/>
        </p:nvSpPr>
        <p:spPr bwMode="white">
          <a:xfrm>
            <a:off x="0" y="0"/>
            <a:ext cx="152400" cy="6858000"/>
          </a:xfrm>
          <a:prstGeom prst="rect">
            <a:avLst/>
          </a:prstGeom>
          <a:solidFill>
            <a:srgbClr val="FFFFFF"/>
          </a:solidFill>
          <a:ln w="9525" cap="flat" cmpd="sng" algn="ctr">
            <a:noFill/>
            <a:prstDash val="solid"/>
            <a:miter lim="800000"/>
            <a:headEnd type="none" w="med" len="med"/>
            <a:tailEnd type="none" w="med" len="med"/>
          </a:ln>
          <a:effectLst/>
        </p:spPr>
        <p:txBody>
          <a:bodyPr vert="horz" wrap="none" lIns="91440" tIns="45720" rIns="91440" bIns="45720" anchor="ctr" compatLnSpc="1"/>
          <a:lstStyle/>
          <a:p>
            <a:endParaRPr kumimoji="0" lang="en-US"/>
          </a:p>
        </p:txBody>
      </p:sp>
      <p:sp>
        <p:nvSpPr>
          <p:cNvPr id="16" name="Obdélník 15"/>
          <p:cNvSpPr>
            <a:spLocks noChangeArrowheads="1"/>
          </p:cNvSpPr>
          <p:nvPr/>
        </p:nvSpPr>
        <p:spPr bwMode="white">
          <a:xfrm>
            <a:off x="0" y="0"/>
            <a:ext cx="9144000" cy="2514600"/>
          </a:xfrm>
          <a:prstGeom prst="rect">
            <a:avLst/>
          </a:prstGeom>
          <a:solidFill>
            <a:srgbClr val="FFFFFF"/>
          </a:solidFill>
          <a:ln w="9525" cap="flat" cmpd="sng" algn="ctr">
            <a:noFill/>
            <a:prstDash val="solid"/>
            <a:miter lim="800000"/>
            <a:headEnd type="none" w="med" len="med"/>
            <a:tailEnd type="none" w="med" len="med"/>
          </a:ln>
          <a:effectLst/>
        </p:spPr>
        <p:txBody>
          <a:bodyPr vert="horz" wrap="none" lIns="91440" tIns="45720" rIns="91440" bIns="45720" anchor="ctr" compatLnSpc="1"/>
          <a:lstStyle/>
          <a:p>
            <a:endParaRPr kumimoji="0" lang="en-US"/>
          </a:p>
        </p:txBody>
      </p:sp>
      <p:sp>
        <p:nvSpPr>
          <p:cNvPr id="12" name="Obdélník 11"/>
          <p:cNvSpPr>
            <a:spLocks noChangeArrowheads="1"/>
          </p:cNvSpPr>
          <p:nvPr/>
        </p:nvSpPr>
        <p:spPr bwMode="auto">
          <a:xfrm>
            <a:off x="146304" y="6391656"/>
            <a:ext cx="8833104" cy="309563"/>
          </a:xfrm>
          <a:prstGeom prst="rect">
            <a:avLst/>
          </a:prstGeom>
          <a:solidFill>
            <a:schemeClr val="accent3"/>
          </a:solidFill>
          <a:ln w="9525" cap="flat" cmpd="sng" algn="ctr">
            <a:noFill/>
            <a:prstDash val="solid"/>
            <a:miter lim="800000"/>
            <a:headEnd type="none" w="med" len="med"/>
            <a:tailEnd type="none" w="med" len="med"/>
          </a:ln>
          <a:effectLst/>
        </p:spPr>
        <p:txBody>
          <a:bodyPr vert="horz" wrap="none" lIns="91440" tIns="45720" rIns="91440" bIns="45720" anchor="ctr" compatLnSpc="1"/>
          <a:lstStyle/>
          <a:p>
            <a:endParaRPr kumimoji="0" lang="en-US"/>
          </a:p>
        </p:txBody>
      </p:sp>
      <p:sp>
        <p:nvSpPr>
          <p:cNvPr id="9" name="Podnadpis 8"/>
          <p:cNvSpPr>
            <a:spLocks noGrp="1"/>
          </p:cNvSpPr>
          <p:nvPr>
            <p:ph type="subTitle" idx="1"/>
          </p:nvPr>
        </p:nvSpPr>
        <p:spPr>
          <a:xfrm>
            <a:off x="1371600" y="2819400"/>
            <a:ext cx="6400800" cy="1752600"/>
          </a:xfrm>
        </p:spPr>
        <p:txBody>
          <a:bodyPr/>
          <a:lstStyle>
            <a:lvl1pPr marL="0" indent="0" algn="ctr">
              <a:buNone/>
              <a:defRPr sz="1600" b="1" cap="all" spc="250" baseline="0">
                <a:solidFill>
                  <a:schemeClr val="tx2"/>
                </a:solidFill>
              </a:defRPr>
            </a:lvl1pPr>
            <a:lvl2pPr marL="457200" indent="0" algn="ctr">
              <a:buNone/>
            </a:lvl2pPr>
            <a:lvl3pPr marL="914400" indent="0" algn="ctr">
              <a:buNone/>
            </a:lvl3pPr>
            <a:lvl4pPr marL="1371600" indent="0" algn="ctr">
              <a:buNone/>
            </a:lvl4pPr>
            <a:lvl5pPr marL="1828800" indent="0" algn="ctr">
              <a:buNone/>
            </a:lvl5pPr>
            <a:lvl6pPr marL="2286000" indent="0" algn="ctr">
              <a:buNone/>
            </a:lvl6pPr>
            <a:lvl7pPr marL="2743200" indent="0" algn="ctr">
              <a:buNone/>
            </a:lvl7pPr>
            <a:lvl8pPr marL="3200400" indent="0" algn="ctr">
              <a:buNone/>
            </a:lvl8pPr>
            <a:lvl9pPr marL="3657600" indent="0" algn="ctr">
              <a:buNone/>
            </a:lvl9pPr>
          </a:lstStyle>
          <a:p>
            <a:r>
              <a:rPr kumimoji="0" lang="cs-CZ" smtClean="0"/>
              <a:t>Kliknutím lze upravit styl předlohy.</a:t>
            </a:r>
            <a:endParaRPr kumimoji="0" lang="en-US"/>
          </a:p>
        </p:txBody>
      </p:sp>
      <p:sp>
        <p:nvSpPr>
          <p:cNvPr id="28" name="Zástupný symbol pro datum 27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E6372080-BAA1-4540-8171-F50910246C56}" type="datetimeFigureOut">
              <a:rPr lang="cs-CZ" smtClean="0"/>
              <a:t>10.11.2013</a:t>
            </a:fld>
            <a:endParaRPr lang="cs-CZ"/>
          </a:p>
        </p:txBody>
      </p:sp>
      <p:sp>
        <p:nvSpPr>
          <p:cNvPr id="17" name="Zástupný symbol pro zápatí 16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Přímá spojnice 6"/>
          <p:cNvSpPr>
            <a:spLocks noChangeShapeType="1"/>
          </p:cNvSpPr>
          <p:nvPr/>
        </p:nvSpPr>
        <p:spPr bwMode="auto">
          <a:xfrm>
            <a:off x="155448" y="2420112"/>
            <a:ext cx="8833104" cy="0"/>
          </a:xfrm>
          <a:prstGeom prst="line">
            <a:avLst/>
          </a:prstGeom>
          <a:noFill/>
          <a:ln w="11430" cap="flat" cmpd="sng" algn="ctr">
            <a:solidFill>
              <a:schemeClr val="accent3">
                <a:shade val="75000"/>
              </a:schemeClr>
            </a:solidFill>
            <a:prstDash val="sysDash"/>
            <a:round/>
            <a:headEnd type="none" w="med" len="med"/>
            <a:tailEnd type="none" w="med" len="med"/>
          </a:ln>
          <a:effectLst/>
        </p:spPr>
        <p:txBody>
          <a:bodyPr vert="horz" wrap="none" lIns="91440" tIns="45720" rIns="91440" bIns="45720" anchor="ctr" compatLnSpc="1"/>
          <a:lstStyle/>
          <a:p>
            <a:endParaRPr kumimoji="0" lang="en-US"/>
          </a:p>
        </p:txBody>
      </p:sp>
      <p:sp>
        <p:nvSpPr>
          <p:cNvPr id="10" name="Obdélník 9"/>
          <p:cNvSpPr>
            <a:spLocks noChangeArrowheads="1"/>
          </p:cNvSpPr>
          <p:nvPr/>
        </p:nvSpPr>
        <p:spPr bwMode="auto">
          <a:xfrm>
            <a:off x="152400" y="152400"/>
            <a:ext cx="8833104" cy="6547104"/>
          </a:xfrm>
          <a:prstGeom prst="rect">
            <a:avLst/>
          </a:prstGeom>
          <a:noFill/>
          <a:ln w="9525" cap="flat" cmpd="sng" algn="ctr">
            <a:solidFill>
              <a:schemeClr val="accent3">
                <a:shade val="75000"/>
              </a:schemeClr>
            </a:solidFill>
            <a:prstDash val="solid"/>
            <a:miter lim="800000"/>
            <a:headEnd type="none" w="med" len="med"/>
            <a:tailEnd type="none" w="med" len="med"/>
          </a:ln>
          <a:effectLst/>
        </p:spPr>
        <p:txBody>
          <a:bodyPr vert="horz" wrap="none" lIns="91440" tIns="45720" rIns="91440" bIns="45720" anchor="ctr" compatLnSpc="1"/>
          <a:lstStyle/>
          <a:p>
            <a:endParaRPr kumimoji="0" lang="en-US" dirty="0"/>
          </a:p>
        </p:txBody>
      </p:sp>
      <p:sp>
        <p:nvSpPr>
          <p:cNvPr id="13" name="Ovál 12"/>
          <p:cNvSpPr/>
          <p:nvPr/>
        </p:nvSpPr>
        <p:spPr>
          <a:xfrm>
            <a:off x="4267200" y="2115312"/>
            <a:ext cx="609600" cy="609600"/>
          </a:xfrm>
          <a:prstGeom prst="ellipse">
            <a:avLst/>
          </a:prstGeom>
          <a:solidFill>
            <a:srgbClr val="FFFFFF"/>
          </a:solidFill>
          <a:ln w="15875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/>
          </a:p>
        </p:txBody>
      </p:sp>
      <p:sp>
        <p:nvSpPr>
          <p:cNvPr id="14" name="Ovál 13"/>
          <p:cNvSpPr/>
          <p:nvPr/>
        </p:nvSpPr>
        <p:spPr>
          <a:xfrm>
            <a:off x="4361688" y="2209800"/>
            <a:ext cx="420624" cy="420624"/>
          </a:xfrm>
          <a:prstGeom prst="ellipse">
            <a:avLst/>
          </a:prstGeom>
          <a:solidFill>
            <a:srgbClr val="FFFFFF"/>
          </a:solidFill>
          <a:ln w="50800" cap="rnd" cmpd="dbl" algn="ctr">
            <a:solidFill>
              <a:schemeClr val="accent3">
                <a:shade val="75000"/>
              </a:schemeClr>
            </a:solidFill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/>
          </a:p>
        </p:txBody>
      </p:sp>
      <p:sp>
        <p:nvSpPr>
          <p:cNvPr id="29" name="Zástupný symbol pro číslo snímku 28"/>
          <p:cNvSpPr>
            <a:spLocks noGrp="1"/>
          </p:cNvSpPr>
          <p:nvPr>
            <p:ph type="sldNum" sz="quarter" idx="12"/>
          </p:nvPr>
        </p:nvSpPr>
        <p:spPr>
          <a:xfrm>
            <a:off x="4343400" y="2199450"/>
            <a:ext cx="457200" cy="441325"/>
          </a:xfrm>
        </p:spPr>
        <p:txBody>
          <a:bodyPr/>
          <a:lstStyle>
            <a:lvl1pPr>
              <a:defRPr>
                <a:solidFill>
                  <a:schemeClr val="accent3">
                    <a:shade val="75000"/>
                  </a:schemeClr>
                </a:solidFill>
              </a:defRPr>
            </a:lvl1pPr>
          </a:lstStyle>
          <a:p>
            <a:fld id="{C91FCAC8-3AF7-42FB-962A-F73CE9D3E3A8}" type="slidenum">
              <a:rPr lang="cs-CZ" smtClean="0"/>
              <a:t>‹#›</a:t>
            </a:fld>
            <a:endParaRPr lang="cs-CZ"/>
          </a:p>
        </p:txBody>
      </p:sp>
      <p:sp>
        <p:nvSpPr>
          <p:cNvPr id="8" name="Nadpis 7"/>
          <p:cNvSpPr>
            <a:spLocks noGrp="1"/>
          </p:cNvSpPr>
          <p:nvPr>
            <p:ph type="ctrTitle"/>
          </p:nvPr>
        </p:nvSpPr>
        <p:spPr>
          <a:xfrm>
            <a:off x="685800" y="381000"/>
            <a:ext cx="7772400" cy="1752600"/>
          </a:xfrm>
        </p:spPr>
        <p:txBody>
          <a:bodyPr anchor="b"/>
          <a:lstStyle>
            <a:lvl1pPr>
              <a:defRPr sz="4200">
                <a:solidFill>
                  <a:schemeClr val="accent1"/>
                </a:solidFill>
              </a:defRPr>
            </a:lvl1pPr>
          </a:lstStyle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</p:spTree>
  </p:cSld>
  <p:clrMapOvr>
    <a:overrideClrMapping bg1="lt1" tx1="dk1" bg2="lt2" tx2="dk2" accent1="accent1" accent2="accent2" accent3="accent3" accent4="accent4" accent5="accent5" accent6="accent6" hlink="hlink" folHlink="folHlink"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Nadpis a obsah">
    <p:bg>
      <p:bgRef idx="1001">
        <a:schemeClr val="bg2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>
                <a:solidFill>
                  <a:schemeClr val="accent3">
                    <a:shade val="75000"/>
                  </a:schemeClr>
                </a:solidFill>
              </a:defRPr>
            </a:lvl1pPr>
          </a:lstStyle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E6372080-BAA1-4540-8171-F50910246C56}" type="datetimeFigureOut">
              <a:rPr lang="cs-CZ" smtClean="0"/>
              <a:t>10.11.2013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>
          <a:xfrm>
            <a:off x="4361688" y="1026372"/>
            <a:ext cx="457200" cy="441325"/>
          </a:xfrm>
        </p:spPr>
        <p:txBody>
          <a:bodyPr/>
          <a:lstStyle/>
          <a:p>
            <a:fld id="{C91FCAC8-3AF7-42FB-962A-F73CE9D3E3A8}" type="slidenum">
              <a:rPr lang="cs-CZ" smtClean="0"/>
              <a:t>‹#›</a:t>
            </a:fld>
            <a:endParaRPr lang="cs-CZ"/>
          </a:p>
        </p:txBody>
      </p:sp>
      <p:sp>
        <p:nvSpPr>
          <p:cNvPr id="8" name="Zástupný symbol pro obsah 7"/>
          <p:cNvSpPr>
            <a:spLocks noGrp="1"/>
          </p:cNvSpPr>
          <p:nvPr>
            <p:ph sz="quarter" idx="1"/>
          </p:nvPr>
        </p:nvSpPr>
        <p:spPr>
          <a:xfrm>
            <a:off x="301752" y="1527048"/>
            <a:ext cx="8503920" cy="4572000"/>
          </a:xfrm>
        </p:spPr>
        <p:txBody>
          <a:bodyPr/>
          <a:lstStyle/>
          <a:p>
            <a:pPr lvl="0" eaLnBrk="1" latinLnBrk="0" hangingPunct="1"/>
            <a:r>
              <a:rPr lang="cs-CZ" smtClean="0"/>
              <a:t>Kliknutím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</p:spTree>
  </p:cSld>
  <p:clrMapOvr>
    <a:overrideClrMapping bg1="lt1" tx1="dk1" bg2="lt2" tx2="dk2" accent1="accent1" accent2="accent2" accent3="accent3" accent4="accent4" accent5="accent5" accent6="accent6" hlink="hlink" folHlink="folHlink"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secHead" preserve="1">
  <p:cSld name="Záhlaví části"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7" name="Obdélník 16"/>
          <p:cNvSpPr>
            <a:spLocks noChangeArrowheads="1"/>
          </p:cNvSpPr>
          <p:nvPr/>
        </p:nvSpPr>
        <p:spPr bwMode="white">
          <a:xfrm>
            <a:off x="0" y="0"/>
            <a:ext cx="152400" cy="6858000"/>
          </a:xfrm>
          <a:prstGeom prst="rect">
            <a:avLst/>
          </a:prstGeom>
          <a:solidFill>
            <a:srgbClr val="FFFFFF"/>
          </a:solidFill>
          <a:ln w="9525" cap="flat" cmpd="sng" algn="ctr">
            <a:noFill/>
            <a:prstDash val="solid"/>
            <a:miter lim="800000"/>
            <a:headEnd type="none" w="med" len="med"/>
            <a:tailEnd type="none" w="med" len="med"/>
          </a:ln>
          <a:effectLst/>
        </p:spPr>
        <p:txBody>
          <a:bodyPr vert="horz" wrap="none" lIns="91440" tIns="45720" rIns="91440" bIns="45720" anchor="ctr" compatLnSpc="1"/>
          <a:lstStyle/>
          <a:p>
            <a:endParaRPr kumimoji="0" lang="en-US"/>
          </a:p>
        </p:txBody>
      </p:sp>
      <p:sp>
        <p:nvSpPr>
          <p:cNvPr id="15" name="Obdélník 14"/>
          <p:cNvSpPr>
            <a:spLocks noChangeArrowheads="1"/>
          </p:cNvSpPr>
          <p:nvPr/>
        </p:nvSpPr>
        <p:spPr bwMode="white">
          <a:xfrm>
            <a:off x="0" y="6705600"/>
            <a:ext cx="9144000" cy="152400"/>
          </a:xfrm>
          <a:prstGeom prst="rect">
            <a:avLst/>
          </a:prstGeom>
          <a:solidFill>
            <a:srgbClr val="FFFFFF"/>
          </a:solidFill>
          <a:ln w="9525" cap="flat" cmpd="sng" algn="ctr">
            <a:noFill/>
            <a:prstDash val="solid"/>
            <a:miter lim="800000"/>
            <a:headEnd type="none" w="med" len="med"/>
            <a:tailEnd type="none" w="med" len="med"/>
          </a:ln>
          <a:effectLst/>
        </p:spPr>
        <p:txBody>
          <a:bodyPr vert="horz" wrap="none" lIns="91440" tIns="45720" rIns="91440" bIns="45720" anchor="ctr" compatLnSpc="1"/>
          <a:lstStyle/>
          <a:p>
            <a:endParaRPr kumimoji="0" lang="en-US"/>
          </a:p>
        </p:txBody>
      </p:sp>
      <p:sp>
        <p:nvSpPr>
          <p:cNvPr id="16" name="Obdélník 15"/>
          <p:cNvSpPr>
            <a:spLocks noChangeArrowheads="1"/>
          </p:cNvSpPr>
          <p:nvPr/>
        </p:nvSpPr>
        <p:spPr bwMode="white">
          <a:xfrm>
            <a:off x="0" y="0"/>
            <a:ext cx="9144000" cy="152400"/>
          </a:xfrm>
          <a:prstGeom prst="rect">
            <a:avLst/>
          </a:prstGeom>
          <a:solidFill>
            <a:srgbClr val="FFFFFF"/>
          </a:solidFill>
          <a:ln w="9525" cap="flat" cmpd="sng" algn="ctr">
            <a:noFill/>
            <a:prstDash val="solid"/>
            <a:miter lim="800000"/>
            <a:headEnd type="none" w="med" len="med"/>
            <a:tailEnd type="none" w="med" len="med"/>
          </a:ln>
          <a:effectLst/>
        </p:spPr>
        <p:txBody>
          <a:bodyPr vert="horz" wrap="none" lIns="91440" tIns="45720" rIns="91440" bIns="45720" anchor="ctr" compatLnSpc="1"/>
          <a:lstStyle/>
          <a:p>
            <a:endParaRPr kumimoji="0" lang="en-US"/>
          </a:p>
        </p:txBody>
      </p:sp>
      <p:sp>
        <p:nvSpPr>
          <p:cNvPr id="18" name="Obdélník 17"/>
          <p:cNvSpPr>
            <a:spLocks noChangeArrowheads="1"/>
          </p:cNvSpPr>
          <p:nvPr/>
        </p:nvSpPr>
        <p:spPr bwMode="white">
          <a:xfrm>
            <a:off x="8991600" y="19050"/>
            <a:ext cx="152400" cy="6858000"/>
          </a:xfrm>
          <a:prstGeom prst="rect">
            <a:avLst/>
          </a:prstGeom>
          <a:solidFill>
            <a:srgbClr val="FFFFFF"/>
          </a:solidFill>
          <a:ln w="9525" cap="flat" cmpd="sng" algn="ctr">
            <a:noFill/>
            <a:prstDash val="solid"/>
            <a:miter lim="800000"/>
            <a:headEnd type="none" w="med" len="med"/>
            <a:tailEnd type="none" w="med" len="med"/>
          </a:ln>
          <a:effectLst/>
        </p:spPr>
        <p:txBody>
          <a:bodyPr vert="horz" wrap="none" lIns="91440" tIns="45720" rIns="91440" bIns="45720" anchor="ctr" compatLnSpc="1"/>
          <a:lstStyle/>
          <a:p>
            <a:endParaRPr kumimoji="0" lang="en-US"/>
          </a:p>
        </p:txBody>
      </p:sp>
      <p:sp>
        <p:nvSpPr>
          <p:cNvPr id="19" name="Obdélník 18"/>
          <p:cNvSpPr>
            <a:spLocks noChangeArrowheads="1"/>
          </p:cNvSpPr>
          <p:nvPr/>
        </p:nvSpPr>
        <p:spPr bwMode="white">
          <a:xfrm>
            <a:off x="152400" y="2286000"/>
            <a:ext cx="8833104" cy="304800"/>
          </a:xfrm>
          <a:prstGeom prst="rect">
            <a:avLst/>
          </a:prstGeom>
          <a:solidFill>
            <a:srgbClr val="FFFFFF"/>
          </a:solidFill>
          <a:ln w="9525" cap="flat" cmpd="sng" algn="ctr">
            <a:noFill/>
            <a:prstDash val="solid"/>
            <a:miter lim="800000"/>
            <a:headEnd type="none" w="med" len="med"/>
            <a:tailEnd type="none" w="med" len="med"/>
          </a:ln>
          <a:effectLst/>
        </p:spPr>
        <p:txBody>
          <a:bodyPr vert="horz" wrap="none" lIns="91440" tIns="45720" rIns="91440" bIns="45720" anchor="ctr" compatLnSpc="1"/>
          <a:lstStyle/>
          <a:p>
            <a:endParaRPr kumimoji="0" lang="en-US"/>
          </a:p>
        </p:txBody>
      </p:sp>
      <p:sp>
        <p:nvSpPr>
          <p:cNvPr id="12" name="Obdélník 11"/>
          <p:cNvSpPr>
            <a:spLocks noChangeArrowheads="1"/>
          </p:cNvSpPr>
          <p:nvPr/>
        </p:nvSpPr>
        <p:spPr bwMode="auto">
          <a:xfrm>
            <a:off x="155448" y="142352"/>
            <a:ext cx="8833104" cy="2139696"/>
          </a:xfrm>
          <a:prstGeom prst="rect">
            <a:avLst/>
          </a:prstGeom>
          <a:solidFill>
            <a:schemeClr val="accent1"/>
          </a:solidFill>
          <a:ln w="9525" cap="flat" cmpd="sng" algn="ctr">
            <a:noFill/>
            <a:prstDash val="solid"/>
            <a:miter lim="800000"/>
            <a:headEnd type="none" w="med" len="med"/>
            <a:tailEnd type="none" w="med" len="med"/>
          </a:ln>
          <a:effectLst/>
        </p:spPr>
        <p:txBody>
          <a:bodyPr vert="horz" wrap="none" lIns="91440" tIns="45720" rIns="91440" bIns="45720" anchor="ctr" compatLnSpc="1"/>
          <a:lstStyle/>
          <a:p>
            <a:endParaRPr kumimoji="0" lang="en-US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1368426" y="2743200"/>
            <a:ext cx="6480174" cy="1673225"/>
          </a:xfrm>
        </p:spPr>
        <p:txBody>
          <a:bodyPr anchor="t"/>
          <a:lstStyle>
            <a:lvl1pPr marL="0" indent="0" algn="ctr">
              <a:buNone/>
              <a:defRPr sz="1600" b="1" cap="all" spc="250" baseline="0">
                <a:solidFill>
                  <a:schemeClr val="tx2"/>
                </a:solidFill>
              </a:defRPr>
            </a:lvl1pPr>
            <a:lvl2pPr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</a:lstStyle>
          <a:p>
            <a:pPr lvl="0" eaLnBrk="1" latinLnBrk="0" hangingPunct="1"/>
            <a:r>
              <a:rPr kumimoji="0" lang="cs-CZ" smtClean="0"/>
              <a:t>Kliknutím lze upravit styly předlohy textu.</a:t>
            </a:r>
          </a:p>
        </p:txBody>
      </p:sp>
      <p:sp>
        <p:nvSpPr>
          <p:cNvPr id="13" name="Obdélník 12"/>
          <p:cNvSpPr>
            <a:spLocks noChangeArrowheads="1"/>
          </p:cNvSpPr>
          <p:nvPr/>
        </p:nvSpPr>
        <p:spPr bwMode="auto">
          <a:xfrm>
            <a:off x="146304" y="6391656"/>
            <a:ext cx="8833104" cy="309563"/>
          </a:xfrm>
          <a:prstGeom prst="rect">
            <a:avLst/>
          </a:prstGeom>
          <a:solidFill>
            <a:schemeClr val="accent3"/>
          </a:solidFill>
          <a:ln w="9525" cap="flat" cmpd="sng" algn="ctr">
            <a:noFill/>
            <a:prstDash val="solid"/>
            <a:miter lim="800000"/>
            <a:headEnd type="none" w="med" len="med"/>
            <a:tailEnd type="none" w="med" len="med"/>
          </a:ln>
          <a:effectLst/>
        </p:spPr>
        <p:txBody>
          <a:bodyPr vert="horz" wrap="none" lIns="91440" tIns="45720" rIns="91440" bIns="45720" anchor="ctr" compatLnSpc="1"/>
          <a:lstStyle/>
          <a:p>
            <a:endParaRPr kumimoji="0" lang="en-US"/>
          </a:p>
        </p:txBody>
      </p:sp>
      <p:sp>
        <p:nvSpPr>
          <p:cNvPr id="14" name="Obdélník 13"/>
          <p:cNvSpPr>
            <a:spLocks noChangeArrowheads="1"/>
          </p:cNvSpPr>
          <p:nvPr/>
        </p:nvSpPr>
        <p:spPr bwMode="auto">
          <a:xfrm>
            <a:off x="152400" y="152400"/>
            <a:ext cx="8833104" cy="6547104"/>
          </a:xfrm>
          <a:prstGeom prst="rect">
            <a:avLst/>
          </a:prstGeom>
          <a:noFill/>
          <a:ln w="9525" cap="flat" cmpd="sng" algn="ctr">
            <a:solidFill>
              <a:schemeClr val="accent3">
                <a:shade val="75000"/>
              </a:schemeClr>
            </a:solidFill>
            <a:prstDash val="solid"/>
            <a:miter lim="800000"/>
            <a:headEnd type="none" w="med" len="med"/>
            <a:tailEnd type="none" w="med" len="med"/>
          </a:ln>
          <a:effectLst/>
        </p:spPr>
        <p:txBody>
          <a:bodyPr vert="horz" wrap="none" lIns="91440" tIns="45720" rIns="91440" bIns="45720" anchor="ctr" compatLnSpc="1"/>
          <a:lstStyle/>
          <a:p>
            <a:endParaRPr kumimoji="0" lang="en-US" dirty="0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E6372080-BAA1-4540-8171-F50910246C56}" type="datetimeFigureOut">
              <a:rPr lang="cs-CZ" smtClean="0"/>
              <a:t>10.11.2013</a:t>
            </a:fld>
            <a:endParaRPr lang="cs-CZ"/>
          </a:p>
        </p:txBody>
      </p:sp>
      <p:sp>
        <p:nvSpPr>
          <p:cNvPr id="8" name="Přímá spojnice 7"/>
          <p:cNvSpPr>
            <a:spLocks noChangeShapeType="1"/>
          </p:cNvSpPr>
          <p:nvPr/>
        </p:nvSpPr>
        <p:spPr bwMode="auto">
          <a:xfrm>
            <a:off x="152400" y="2438400"/>
            <a:ext cx="8833104" cy="0"/>
          </a:xfrm>
          <a:prstGeom prst="line">
            <a:avLst/>
          </a:prstGeom>
          <a:noFill/>
          <a:ln w="11430" cap="flat" cmpd="sng" algn="ctr">
            <a:solidFill>
              <a:schemeClr val="accent3">
                <a:shade val="75000"/>
              </a:schemeClr>
            </a:solidFill>
            <a:prstDash val="sysDash"/>
            <a:round/>
            <a:headEnd type="none" w="med" len="med"/>
            <a:tailEnd type="none" w="med" len="med"/>
          </a:ln>
          <a:effectLst/>
        </p:spPr>
        <p:txBody>
          <a:bodyPr vert="horz" wrap="none" lIns="91440" tIns="45720" rIns="91440" bIns="45720" anchor="ctr" compatLnSpc="1"/>
          <a:lstStyle/>
          <a:p>
            <a:endParaRPr kumimoji="0" lang="en-US"/>
          </a:p>
        </p:txBody>
      </p:sp>
      <p:sp>
        <p:nvSpPr>
          <p:cNvPr id="10" name="Ovál 9"/>
          <p:cNvSpPr/>
          <p:nvPr/>
        </p:nvSpPr>
        <p:spPr>
          <a:xfrm>
            <a:off x="4267200" y="2115312"/>
            <a:ext cx="609600" cy="609600"/>
          </a:xfrm>
          <a:prstGeom prst="ellipse">
            <a:avLst/>
          </a:prstGeom>
          <a:solidFill>
            <a:srgbClr val="FFFFFF"/>
          </a:solidFill>
          <a:ln w="15875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/>
          </a:p>
        </p:txBody>
      </p:sp>
      <p:sp>
        <p:nvSpPr>
          <p:cNvPr id="11" name="Ovál 10"/>
          <p:cNvSpPr/>
          <p:nvPr/>
        </p:nvSpPr>
        <p:spPr>
          <a:xfrm>
            <a:off x="4361688" y="2209800"/>
            <a:ext cx="420624" cy="420624"/>
          </a:xfrm>
          <a:prstGeom prst="ellipse">
            <a:avLst/>
          </a:prstGeom>
          <a:solidFill>
            <a:srgbClr val="FFFFFF"/>
          </a:solidFill>
          <a:ln w="50800" cap="rnd" cmpd="dbl" algn="ctr">
            <a:solidFill>
              <a:schemeClr val="accent3">
                <a:shade val="75000"/>
              </a:schemeClr>
            </a:solidFill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>
          <a:xfrm>
            <a:off x="4343400" y="2199450"/>
            <a:ext cx="457200" cy="441325"/>
          </a:xfrm>
        </p:spPr>
        <p:txBody>
          <a:bodyPr/>
          <a:lstStyle>
            <a:lvl1pPr>
              <a:defRPr>
                <a:solidFill>
                  <a:schemeClr val="accent3">
                    <a:shade val="75000"/>
                  </a:schemeClr>
                </a:solidFill>
              </a:defRPr>
            </a:lvl1pPr>
          </a:lstStyle>
          <a:p>
            <a:fld id="{C91FCAC8-3AF7-42FB-962A-F73CE9D3E3A8}" type="slidenum">
              <a:rPr lang="cs-CZ" smtClean="0"/>
              <a:t>‹#›</a:t>
            </a:fld>
            <a:endParaRPr lang="cs-CZ"/>
          </a:p>
        </p:txBody>
      </p:sp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722313" y="533400"/>
            <a:ext cx="7772400" cy="1524000"/>
          </a:xfrm>
        </p:spPr>
        <p:txBody>
          <a:bodyPr anchor="b"/>
          <a:lstStyle>
            <a:lvl1pPr algn="ctr">
              <a:buNone/>
              <a:defRPr sz="4200" b="0" cap="none" baseline="0">
                <a:solidFill>
                  <a:srgbClr val="FFFFFF"/>
                </a:solidFill>
              </a:defRPr>
            </a:lvl1pPr>
          </a:lstStyle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</p:spTree>
  </p:cSld>
  <p:clrMapOvr>
    <a:overrideClrMapping bg1="lt1" tx1="dk1" bg2="lt2" tx2="dk2" accent1="accent1" accent2="accent2" accent3="accent3" accent4="accent4" accent5="accent5" accent6="accent6" hlink="hlink" folHlink="folHlink"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Dva obsahy">
    <p:bg>
      <p:bgRef idx="1001">
        <a:schemeClr val="bg2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301752" y="228600"/>
            <a:ext cx="8534400" cy="758952"/>
          </a:xfrm>
        </p:spPr>
        <p:txBody>
          <a:bodyPr/>
          <a:lstStyle/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>
          <a:xfrm>
            <a:off x="5791200" y="6409944"/>
            <a:ext cx="3044952" cy="365760"/>
          </a:xfrm>
        </p:spPr>
        <p:txBody>
          <a:bodyPr/>
          <a:lstStyle/>
          <a:p>
            <a:fld id="{E6372080-BAA1-4540-8171-F50910246C56}" type="datetimeFigureOut">
              <a:rPr lang="cs-CZ" smtClean="0"/>
              <a:t>10.11.2013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91FCAC8-3AF7-42FB-962A-F73CE9D3E3A8}" type="slidenum">
              <a:rPr lang="cs-CZ" smtClean="0"/>
              <a:t>‹#›</a:t>
            </a:fld>
            <a:endParaRPr lang="cs-CZ"/>
          </a:p>
        </p:txBody>
      </p:sp>
      <p:sp>
        <p:nvSpPr>
          <p:cNvPr id="8" name="Přímá spojnice 7"/>
          <p:cNvSpPr>
            <a:spLocks noChangeShapeType="1"/>
          </p:cNvSpPr>
          <p:nvPr/>
        </p:nvSpPr>
        <p:spPr bwMode="auto">
          <a:xfrm flipV="1">
            <a:off x="4563080" y="1575652"/>
            <a:ext cx="8921" cy="4819557"/>
          </a:xfrm>
          <a:prstGeom prst="line">
            <a:avLst/>
          </a:prstGeom>
          <a:noFill/>
          <a:ln w="9525" cap="flat" cmpd="sng" algn="ctr">
            <a:solidFill>
              <a:schemeClr val="tx2"/>
            </a:solidFill>
            <a:prstDash val="sysDash"/>
            <a:round/>
            <a:headEnd type="none" w="med" len="med"/>
            <a:tailEnd type="none" w="med" len="med"/>
          </a:ln>
          <a:effectLst/>
        </p:spPr>
        <p:txBody>
          <a:bodyPr vert="horz" wrap="none" lIns="91440" tIns="45720" rIns="91440" bIns="45720" anchor="ctr" compatLnSpc="1"/>
          <a:lstStyle/>
          <a:p>
            <a:endParaRPr kumimoji="0" lang="en-US"/>
          </a:p>
        </p:txBody>
      </p:sp>
      <p:sp>
        <p:nvSpPr>
          <p:cNvPr id="10" name="Zástupný symbol pro obsah 9"/>
          <p:cNvSpPr>
            <a:spLocks noGrp="1"/>
          </p:cNvSpPr>
          <p:nvPr>
            <p:ph sz="half" idx="1"/>
          </p:nvPr>
        </p:nvSpPr>
        <p:spPr>
          <a:xfrm>
            <a:off x="301752" y="1371600"/>
            <a:ext cx="4038600" cy="4681728"/>
          </a:xfrm>
        </p:spPr>
        <p:txBody>
          <a:bodyPr/>
          <a:lstStyle>
            <a:lvl1pPr>
              <a:defRPr sz="2500"/>
            </a:lvl1pPr>
          </a:lstStyle>
          <a:p>
            <a:pPr lvl="0" eaLnBrk="1" latinLnBrk="0" hangingPunct="1"/>
            <a:r>
              <a:rPr lang="cs-CZ" smtClean="0"/>
              <a:t>Kliknutím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12" name="Zástupný symbol pro obsah 11"/>
          <p:cNvSpPr>
            <a:spLocks noGrp="1"/>
          </p:cNvSpPr>
          <p:nvPr>
            <p:ph sz="half" idx="2"/>
          </p:nvPr>
        </p:nvSpPr>
        <p:spPr>
          <a:xfrm>
            <a:off x="4800600" y="1371600"/>
            <a:ext cx="4038600" cy="4681728"/>
          </a:xfrm>
        </p:spPr>
        <p:txBody>
          <a:bodyPr/>
          <a:lstStyle>
            <a:lvl1pPr>
              <a:defRPr sz="2500"/>
            </a:lvl1pPr>
          </a:lstStyle>
          <a:p>
            <a:pPr lvl="0" eaLnBrk="1" latinLnBrk="0" hangingPunct="1"/>
            <a:r>
              <a:rPr lang="cs-CZ" smtClean="0"/>
              <a:t>Kliknutím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</p:spTree>
  </p:cSld>
  <p:clrMapOvr>
    <a:overrideClrMapping bg1="lt1" tx1="dk1" bg2="lt2" tx2="dk2" accent1="accent1" accent2="accent2" accent3="accent3" accent4="accent4" accent5="accent5" accent6="accent6" hlink="hlink" folHlink="folHlink"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twoTxTwoObj" preserve="1">
  <p:cSld name="Porovnání">
    <p:bg>
      <p:bgRef idx="1001">
        <a:schemeClr val="bg2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0" name="Přímá spojnice 9"/>
          <p:cNvSpPr>
            <a:spLocks noChangeShapeType="1"/>
          </p:cNvSpPr>
          <p:nvPr/>
        </p:nvSpPr>
        <p:spPr bwMode="auto">
          <a:xfrm flipV="1">
            <a:off x="4572000" y="2200275"/>
            <a:ext cx="0" cy="4187952"/>
          </a:xfrm>
          <a:prstGeom prst="line">
            <a:avLst/>
          </a:prstGeom>
          <a:noFill/>
          <a:ln w="9525" cap="flat" cmpd="sng" algn="ctr">
            <a:solidFill>
              <a:schemeClr val="tx2"/>
            </a:solidFill>
            <a:prstDash val="sysDash"/>
            <a:round/>
            <a:headEnd type="none" w="med" len="med"/>
            <a:tailEnd type="none" w="med" len="med"/>
          </a:ln>
          <a:effectLst/>
        </p:spPr>
        <p:txBody>
          <a:bodyPr vert="horz" wrap="none" lIns="91440" tIns="45720" rIns="91440" bIns="45720" anchor="ctr" compatLnSpc="1"/>
          <a:lstStyle/>
          <a:p>
            <a:endParaRPr kumimoji="0" lang="en-US"/>
          </a:p>
        </p:txBody>
      </p:sp>
      <p:sp>
        <p:nvSpPr>
          <p:cNvPr id="20" name="Obdélník 19"/>
          <p:cNvSpPr>
            <a:spLocks noChangeArrowheads="1"/>
          </p:cNvSpPr>
          <p:nvPr/>
        </p:nvSpPr>
        <p:spPr bwMode="white">
          <a:xfrm>
            <a:off x="0" y="0"/>
            <a:ext cx="9144000" cy="1447800"/>
          </a:xfrm>
          <a:prstGeom prst="rect">
            <a:avLst/>
          </a:prstGeom>
          <a:solidFill>
            <a:srgbClr val="FFFFFF"/>
          </a:solidFill>
          <a:ln w="9525" cap="flat" cmpd="sng" algn="ctr">
            <a:noFill/>
            <a:prstDash val="solid"/>
            <a:miter lim="800000"/>
            <a:headEnd type="none" w="med" len="med"/>
            <a:tailEnd type="none" w="med" len="med"/>
          </a:ln>
          <a:effectLst/>
        </p:spPr>
        <p:txBody>
          <a:bodyPr vert="horz" wrap="none" lIns="91440" tIns="45720" rIns="91440" bIns="45720" anchor="ctr" compatLnSpc="1"/>
          <a:lstStyle/>
          <a:p>
            <a:endParaRPr kumimoji="0" lang="en-US"/>
          </a:p>
        </p:txBody>
      </p:sp>
      <p:sp>
        <p:nvSpPr>
          <p:cNvPr id="19" name="Obdélník 18"/>
          <p:cNvSpPr>
            <a:spLocks noChangeArrowheads="1"/>
          </p:cNvSpPr>
          <p:nvPr/>
        </p:nvSpPr>
        <p:spPr bwMode="white">
          <a:xfrm>
            <a:off x="0" y="6705600"/>
            <a:ext cx="9144000" cy="152400"/>
          </a:xfrm>
          <a:prstGeom prst="rect">
            <a:avLst/>
          </a:prstGeom>
          <a:solidFill>
            <a:srgbClr val="FFFFFF"/>
          </a:solidFill>
          <a:ln w="9525" cap="flat" cmpd="sng" algn="ctr">
            <a:noFill/>
            <a:prstDash val="solid"/>
            <a:miter lim="800000"/>
            <a:headEnd type="none" w="med" len="med"/>
            <a:tailEnd type="none" w="med" len="med"/>
          </a:ln>
          <a:effectLst/>
        </p:spPr>
        <p:txBody>
          <a:bodyPr vert="horz" wrap="none" lIns="91440" tIns="45720" rIns="91440" bIns="45720" anchor="ctr" compatLnSpc="1"/>
          <a:lstStyle/>
          <a:p>
            <a:endParaRPr kumimoji="0" lang="en-US"/>
          </a:p>
        </p:txBody>
      </p:sp>
      <p:sp>
        <p:nvSpPr>
          <p:cNvPr id="21" name="Obdélník 20"/>
          <p:cNvSpPr>
            <a:spLocks noChangeArrowheads="1"/>
          </p:cNvSpPr>
          <p:nvPr/>
        </p:nvSpPr>
        <p:spPr bwMode="white">
          <a:xfrm>
            <a:off x="0" y="0"/>
            <a:ext cx="152400" cy="6858000"/>
          </a:xfrm>
          <a:prstGeom prst="rect">
            <a:avLst/>
          </a:prstGeom>
          <a:solidFill>
            <a:srgbClr val="FFFFFF"/>
          </a:solidFill>
          <a:ln w="9525" cap="flat" cmpd="sng" algn="ctr">
            <a:noFill/>
            <a:prstDash val="solid"/>
            <a:miter lim="800000"/>
            <a:headEnd type="none" w="med" len="med"/>
            <a:tailEnd type="none" w="med" len="med"/>
          </a:ln>
          <a:effectLst/>
        </p:spPr>
        <p:txBody>
          <a:bodyPr vert="horz" wrap="none" lIns="91440" tIns="45720" rIns="91440" bIns="45720" anchor="ctr" compatLnSpc="1"/>
          <a:lstStyle/>
          <a:p>
            <a:endParaRPr kumimoji="0" lang="en-US"/>
          </a:p>
        </p:txBody>
      </p:sp>
      <p:sp>
        <p:nvSpPr>
          <p:cNvPr id="22" name="Obdélník 21"/>
          <p:cNvSpPr>
            <a:spLocks noChangeArrowheads="1"/>
          </p:cNvSpPr>
          <p:nvPr/>
        </p:nvSpPr>
        <p:spPr bwMode="white">
          <a:xfrm>
            <a:off x="8991600" y="0"/>
            <a:ext cx="152400" cy="6858000"/>
          </a:xfrm>
          <a:prstGeom prst="rect">
            <a:avLst/>
          </a:prstGeom>
          <a:solidFill>
            <a:srgbClr val="FFFFFF"/>
          </a:solidFill>
          <a:ln w="9525" cap="flat" cmpd="sng" algn="ctr">
            <a:noFill/>
            <a:prstDash val="solid"/>
            <a:miter lim="800000"/>
            <a:headEnd type="none" w="med" len="med"/>
            <a:tailEnd type="none" w="med" len="med"/>
          </a:ln>
          <a:effectLst/>
        </p:spPr>
        <p:txBody>
          <a:bodyPr vert="horz" wrap="none" lIns="91440" tIns="45720" rIns="91440" bIns="45720" anchor="ctr" compatLnSpc="1"/>
          <a:lstStyle/>
          <a:p>
            <a:endParaRPr kumimoji="0" lang="en-US"/>
          </a:p>
        </p:txBody>
      </p:sp>
      <p:sp>
        <p:nvSpPr>
          <p:cNvPr id="11" name="Obdélník 10"/>
          <p:cNvSpPr/>
          <p:nvPr/>
        </p:nvSpPr>
        <p:spPr>
          <a:xfrm>
            <a:off x="152400" y="1371600"/>
            <a:ext cx="8833104" cy="914400"/>
          </a:xfrm>
          <a:prstGeom prst="rect">
            <a:avLst/>
          </a:prstGeom>
          <a:solidFill>
            <a:schemeClr val="accent1"/>
          </a:solidFill>
          <a:ln w="15875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/>
          </a:p>
        </p:txBody>
      </p:sp>
      <p:sp>
        <p:nvSpPr>
          <p:cNvPr id="13" name="Obdélník 12"/>
          <p:cNvSpPr>
            <a:spLocks noChangeArrowheads="1"/>
          </p:cNvSpPr>
          <p:nvPr/>
        </p:nvSpPr>
        <p:spPr bwMode="auto">
          <a:xfrm>
            <a:off x="145923" y="6391656"/>
            <a:ext cx="8833104" cy="310896"/>
          </a:xfrm>
          <a:prstGeom prst="rect">
            <a:avLst/>
          </a:prstGeom>
          <a:solidFill>
            <a:schemeClr val="accent3"/>
          </a:solidFill>
          <a:ln w="9525" cap="flat" cmpd="sng" algn="ctr">
            <a:noFill/>
            <a:prstDash val="solid"/>
            <a:miter lim="800000"/>
            <a:headEnd type="none" w="med" len="med"/>
            <a:tailEnd type="none" w="med" len="med"/>
          </a:ln>
          <a:effectLst/>
        </p:spPr>
        <p:txBody>
          <a:bodyPr vert="horz" wrap="none" lIns="91440" tIns="45720" rIns="91440" bIns="45720" anchor="ctr" compatLnSpc="1"/>
          <a:lstStyle/>
          <a:p>
            <a:endParaRPr kumimoji="0" lang="en-US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301752" y="1524000"/>
            <a:ext cx="4040188" cy="732974"/>
          </a:xfrm>
          <a:noFill/>
          <a:ln w="15875" cap="rnd" cmpd="sng" algn="ctr">
            <a:noFill/>
            <a:prstDash val="solid"/>
          </a:ln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>
            <a:noAutofit/>
          </a:bodyPr>
          <a:lstStyle>
            <a:lvl1pPr marL="0" indent="0">
              <a:buNone/>
              <a:defRPr lang="en-US" sz="2200" b="1" dirty="0" smtClean="0">
                <a:solidFill>
                  <a:srgbClr val="FFFFFF"/>
                </a:solidFill>
              </a:defRPr>
            </a:lvl1pPr>
            <a:lvl2pPr>
              <a:buNone/>
              <a:defRPr sz="2000" b="1"/>
            </a:lvl2pPr>
            <a:lvl3pPr>
              <a:buNone/>
              <a:defRPr sz="1800" b="1"/>
            </a:lvl3pPr>
            <a:lvl4pPr>
              <a:buNone/>
              <a:defRPr sz="1600" b="1"/>
            </a:lvl4pPr>
            <a:lvl5pPr>
              <a:buNone/>
              <a:defRPr sz="1600" b="1"/>
            </a:lvl5pPr>
          </a:lstStyle>
          <a:p>
            <a:pPr lvl="0" eaLnBrk="1" latinLnBrk="0" hangingPunct="1"/>
            <a:r>
              <a:rPr kumimoji="0" lang="cs-CZ" smtClean="0"/>
              <a:t>Kliknutím lze upravit styly předlohy textu.</a:t>
            </a:r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3"/>
          </p:nvPr>
        </p:nvSpPr>
        <p:spPr>
          <a:xfrm>
            <a:off x="4791330" y="1524000"/>
            <a:ext cx="4041775" cy="731520"/>
          </a:xfrm>
          <a:noFill/>
          <a:ln w="15875" cap="rnd" cmpd="sng" algn="ctr">
            <a:noFill/>
            <a:prstDash val="solid"/>
          </a:ln>
        </p:spPr>
        <p:style>
          <a:lnRef idx="3">
            <a:schemeClr val="lt1"/>
          </a:lnRef>
          <a:fillRef idx="1">
            <a:schemeClr val="accent2"/>
          </a:fillRef>
          <a:effectRef idx="1">
            <a:schemeClr val="accent2"/>
          </a:effectRef>
          <a:fontRef idx="minor">
            <a:schemeClr val="lt1"/>
          </a:fontRef>
        </p:style>
        <p:txBody>
          <a:bodyPr anchor="ctr">
            <a:noAutofit/>
          </a:bodyPr>
          <a:lstStyle>
            <a:lvl1pPr marL="0" indent="0">
              <a:buNone/>
              <a:defRPr sz="2200" b="1"/>
            </a:lvl1pPr>
            <a:lvl2pPr>
              <a:buNone/>
              <a:defRPr sz="2000" b="1"/>
            </a:lvl2pPr>
            <a:lvl3pPr>
              <a:buNone/>
              <a:defRPr sz="1800" b="1"/>
            </a:lvl3pPr>
            <a:lvl4pPr>
              <a:buNone/>
              <a:defRPr sz="1600" b="1"/>
            </a:lvl4pPr>
            <a:lvl5pPr>
              <a:buNone/>
              <a:defRPr sz="1600" b="1"/>
            </a:lvl5pPr>
          </a:lstStyle>
          <a:p>
            <a:pPr lvl="0" eaLnBrk="1" latinLnBrk="0" hangingPunct="1"/>
            <a:r>
              <a:rPr kumimoji="0" lang="cs-CZ" smtClean="0"/>
              <a:t>Kliknutím lze upravit styly předlohy textu.</a:t>
            </a:r>
          </a:p>
        </p:txBody>
      </p:sp>
      <p:sp>
        <p:nvSpPr>
          <p:cNvPr id="7" name="Zástupný symbol pro datum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E6372080-BAA1-4540-8171-F50910246C56}" type="datetimeFigureOut">
              <a:rPr lang="cs-CZ" smtClean="0"/>
              <a:t>10.11.2013</a:t>
            </a:fld>
            <a:endParaRPr lang="cs-CZ"/>
          </a:p>
        </p:txBody>
      </p:sp>
      <p:sp>
        <p:nvSpPr>
          <p:cNvPr id="8" name="Zástupný symbol pro zápatí 7"/>
          <p:cNvSpPr>
            <a:spLocks noGrp="1"/>
          </p:cNvSpPr>
          <p:nvPr>
            <p:ph type="ftr" sz="quarter" idx="11"/>
          </p:nvPr>
        </p:nvSpPr>
        <p:spPr>
          <a:xfrm>
            <a:off x="304800" y="6409944"/>
            <a:ext cx="3581400" cy="365760"/>
          </a:xfrm>
        </p:spPr>
        <p:txBody>
          <a:bodyPr/>
          <a:lstStyle/>
          <a:p>
            <a:endParaRPr lang="cs-CZ"/>
          </a:p>
        </p:txBody>
      </p:sp>
      <p:sp>
        <p:nvSpPr>
          <p:cNvPr id="15" name="Přímá spojnice 14"/>
          <p:cNvSpPr>
            <a:spLocks noChangeShapeType="1"/>
          </p:cNvSpPr>
          <p:nvPr/>
        </p:nvSpPr>
        <p:spPr bwMode="auto">
          <a:xfrm>
            <a:off x="152400" y="1280160"/>
            <a:ext cx="8833104" cy="0"/>
          </a:xfrm>
          <a:prstGeom prst="line">
            <a:avLst/>
          </a:prstGeom>
          <a:noFill/>
          <a:ln w="11430" cap="flat" cmpd="sng" algn="ctr">
            <a:solidFill>
              <a:schemeClr val="accent3">
                <a:shade val="75000"/>
              </a:schemeClr>
            </a:solidFill>
            <a:prstDash val="sysDash"/>
            <a:round/>
            <a:headEnd type="none" w="med" len="med"/>
            <a:tailEnd type="none" w="med" len="med"/>
          </a:ln>
          <a:effectLst/>
        </p:spPr>
        <p:txBody>
          <a:bodyPr vert="horz" wrap="none" lIns="91440" tIns="45720" rIns="91440" bIns="45720" anchor="ctr" compatLnSpc="1"/>
          <a:lstStyle/>
          <a:p>
            <a:endParaRPr kumimoji="0" lang="en-US"/>
          </a:p>
        </p:txBody>
      </p:sp>
      <p:sp>
        <p:nvSpPr>
          <p:cNvPr id="18" name="Obdélník 17"/>
          <p:cNvSpPr>
            <a:spLocks noChangeArrowheads="1"/>
          </p:cNvSpPr>
          <p:nvPr/>
        </p:nvSpPr>
        <p:spPr bwMode="auto">
          <a:xfrm>
            <a:off x="152400" y="155448"/>
            <a:ext cx="8833104" cy="6547104"/>
          </a:xfrm>
          <a:prstGeom prst="rect">
            <a:avLst/>
          </a:prstGeom>
          <a:noFill/>
          <a:ln w="9525" cap="flat" cmpd="sng" algn="ctr">
            <a:solidFill>
              <a:schemeClr val="accent3">
                <a:shade val="75000"/>
              </a:schemeClr>
            </a:solidFill>
            <a:prstDash val="solid"/>
            <a:miter lim="800000"/>
            <a:headEnd type="none" w="med" len="med"/>
            <a:tailEnd type="none" w="med" len="med"/>
          </a:ln>
          <a:effectLst/>
        </p:spPr>
        <p:txBody>
          <a:bodyPr vert="horz" wrap="none" lIns="91440" tIns="45720" rIns="91440" bIns="45720" anchor="ctr" compatLnSpc="1"/>
          <a:lstStyle/>
          <a:p>
            <a:endParaRPr kumimoji="0" lang="en-US" dirty="0"/>
          </a:p>
        </p:txBody>
      </p:sp>
      <p:sp>
        <p:nvSpPr>
          <p:cNvPr id="24" name="Zástupný symbol pro obsah 23"/>
          <p:cNvSpPr>
            <a:spLocks noGrp="1"/>
          </p:cNvSpPr>
          <p:nvPr>
            <p:ph sz="quarter" idx="2"/>
          </p:nvPr>
        </p:nvSpPr>
        <p:spPr>
          <a:xfrm>
            <a:off x="301752" y="2471383"/>
            <a:ext cx="4041648" cy="3818404"/>
          </a:xfrm>
        </p:spPr>
        <p:txBody>
          <a:bodyPr/>
          <a:lstStyle/>
          <a:p>
            <a:pPr lvl="0" eaLnBrk="1" latinLnBrk="0" hangingPunct="1"/>
            <a:r>
              <a:rPr lang="cs-CZ" smtClean="0"/>
              <a:t>Kliknutím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26" name="Zástupný symbol pro obsah 25"/>
          <p:cNvSpPr>
            <a:spLocks noGrp="1"/>
          </p:cNvSpPr>
          <p:nvPr>
            <p:ph sz="quarter" idx="4"/>
          </p:nvPr>
        </p:nvSpPr>
        <p:spPr>
          <a:xfrm>
            <a:off x="4800600" y="2471383"/>
            <a:ext cx="4038600" cy="3822192"/>
          </a:xfrm>
        </p:spPr>
        <p:txBody>
          <a:bodyPr/>
          <a:lstStyle/>
          <a:p>
            <a:pPr lvl="0" eaLnBrk="1" latinLnBrk="0" hangingPunct="1"/>
            <a:r>
              <a:rPr lang="cs-CZ" smtClean="0"/>
              <a:t>Kliknutím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25" name="Ovál 24"/>
          <p:cNvSpPr/>
          <p:nvPr/>
        </p:nvSpPr>
        <p:spPr>
          <a:xfrm>
            <a:off x="4267200" y="956036"/>
            <a:ext cx="609600" cy="609600"/>
          </a:xfrm>
          <a:prstGeom prst="ellipse">
            <a:avLst/>
          </a:prstGeom>
          <a:solidFill>
            <a:srgbClr val="FFFFFF"/>
          </a:solidFill>
          <a:ln w="15875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/>
          </a:p>
        </p:txBody>
      </p:sp>
      <p:sp>
        <p:nvSpPr>
          <p:cNvPr id="27" name="Ovál 26"/>
          <p:cNvSpPr/>
          <p:nvPr/>
        </p:nvSpPr>
        <p:spPr>
          <a:xfrm>
            <a:off x="4361688" y="1050524"/>
            <a:ext cx="420624" cy="420624"/>
          </a:xfrm>
          <a:prstGeom prst="ellipse">
            <a:avLst/>
          </a:prstGeom>
          <a:solidFill>
            <a:srgbClr val="FFFFFF"/>
          </a:solidFill>
          <a:ln w="50800" cap="rnd" cmpd="dbl" algn="ctr">
            <a:solidFill>
              <a:schemeClr val="accent3">
                <a:shade val="75000"/>
              </a:schemeClr>
            </a:solidFill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/>
          </a:p>
        </p:txBody>
      </p:sp>
      <p:sp>
        <p:nvSpPr>
          <p:cNvPr id="9" name="Zástupný symbol pro číslo snímku 8"/>
          <p:cNvSpPr>
            <a:spLocks noGrp="1"/>
          </p:cNvSpPr>
          <p:nvPr>
            <p:ph type="sldNum" sz="quarter" idx="12"/>
          </p:nvPr>
        </p:nvSpPr>
        <p:spPr>
          <a:xfrm>
            <a:off x="4343400" y="1042416"/>
            <a:ext cx="457200" cy="441325"/>
          </a:xfrm>
        </p:spPr>
        <p:txBody>
          <a:bodyPr/>
          <a:lstStyle>
            <a:lvl1pPr algn="ctr">
              <a:defRPr/>
            </a:lvl1pPr>
          </a:lstStyle>
          <a:p>
            <a:fld id="{C91FCAC8-3AF7-42FB-962A-F73CE9D3E3A8}" type="slidenum">
              <a:rPr lang="cs-CZ" smtClean="0"/>
              <a:t>‹#›</a:t>
            </a:fld>
            <a:endParaRPr lang="cs-CZ"/>
          </a:p>
        </p:txBody>
      </p:sp>
      <p:sp>
        <p:nvSpPr>
          <p:cNvPr id="23" name="Nadpis 22"/>
          <p:cNvSpPr>
            <a:spLocks noGrp="1"/>
          </p:cNvSpPr>
          <p:nvPr>
            <p:ph type="title"/>
          </p:nvPr>
        </p:nvSpPr>
        <p:spPr/>
        <p:txBody>
          <a:bodyPr rtlCol="0" anchor="b" anchorCtr="0"/>
          <a:lstStyle/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</p:spTree>
  </p:cSld>
  <p:clrMapOvr>
    <a:overrideClrMapping bg1="lt1" tx1="dk1" bg2="lt2" tx2="dk2" accent1="accent1" accent2="accent2" accent3="accent3" accent4="accent4" accent5="accent5" accent6="accent6" hlink="hlink" folHlink="folHlink"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Pouze nadpis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3" name="Zástupný symbol pro datum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E6372080-BAA1-4540-8171-F50910246C56}" type="datetimeFigureOut">
              <a:rPr lang="cs-CZ" smtClean="0"/>
              <a:t>10.11.2013</a:t>
            </a:fld>
            <a:endParaRPr lang="cs-CZ"/>
          </a:p>
        </p:txBody>
      </p:sp>
      <p:sp>
        <p:nvSpPr>
          <p:cNvPr id="4" name="Zástupný symbol pro zápatí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5" name="Zástupný symbol pro číslo snímku 4"/>
          <p:cNvSpPr>
            <a:spLocks noGrp="1"/>
          </p:cNvSpPr>
          <p:nvPr>
            <p:ph type="sldNum" sz="quarter" idx="12"/>
          </p:nvPr>
        </p:nvSpPr>
        <p:spPr>
          <a:xfrm>
            <a:off x="4343400" y="1036020"/>
            <a:ext cx="457200" cy="441325"/>
          </a:xfrm>
        </p:spPr>
        <p:txBody>
          <a:bodyPr/>
          <a:lstStyle/>
          <a:p>
            <a:fld id="{C91FCAC8-3AF7-42FB-962A-F73CE9D3E3A8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blank" preserve="1">
  <p:cSld name="Prázdný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7" name="Obdélník 6"/>
          <p:cNvSpPr>
            <a:spLocks noChangeArrowheads="1"/>
          </p:cNvSpPr>
          <p:nvPr/>
        </p:nvSpPr>
        <p:spPr bwMode="white">
          <a:xfrm>
            <a:off x="0" y="6705600"/>
            <a:ext cx="9144000" cy="152400"/>
          </a:xfrm>
          <a:prstGeom prst="rect">
            <a:avLst/>
          </a:prstGeom>
          <a:solidFill>
            <a:srgbClr val="FFFFFF"/>
          </a:solidFill>
          <a:ln w="9525" cap="flat" cmpd="sng" algn="ctr">
            <a:noFill/>
            <a:prstDash val="solid"/>
            <a:miter lim="800000"/>
            <a:headEnd type="none" w="med" len="med"/>
            <a:tailEnd type="none" w="med" len="med"/>
          </a:ln>
          <a:effectLst/>
        </p:spPr>
        <p:txBody>
          <a:bodyPr vert="horz" wrap="none" lIns="91440" tIns="45720" rIns="91440" bIns="45720" anchor="ctr" compatLnSpc="1"/>
          <a:lstStyle/>
          <a:p>
            <a:endParaRPr kumimoji="0" lang="en-US"/>
          </a:p>
        </p:txBody>
      </p:sp>
      <p:sp>
        <p:nvSpPr>
          <p:cNvPr id="8" name="Obdélník 7"/>
          <p:cNvSpPr>
            <a:spLocks noChangeArrowheads="1"/>
          </p:cNvSpPr>
          <p:nvPr/>
        </p:nvSpPr>
        <p:spPr bwMode="white">
          <a:xfrm>
            <a:off x="0" y="0"/>
            <a:ext cx="9144000" cy="155448"/>
          </a:xfrm>
          <a:prstGeom prst="rect">
            <a:avLst/>
          </a:prstGeom>
          <a:solidFill>
            <a:srgbClr val="FFFFFF"/>
          </a:solidFill>
          <a:ln w="9525" cap="flat" cmpd="sng" algn="ctr">
            <a:noFill/>
            <a:prstDash val="solid"/>
            <a:miter lim="800000"/>
            <a:headEnd type="none" w="med" len="med"/>
            <a:tailEnd type="none" w="med" len="med"/>
          </a:ln>
          <a:effectLst/>
        </p:spPr>
        <p:txBody>
          <a:bodyPr vert="horz" wrap="none" lIns="91440" tIns="45720" rIns="91440" bIns="45720" anchor="ctr" compatLnSpc="1"/>
          <a:lstStyle/>
          <a:p>
            <a:endParaRPr kumimoji="0" lang="en-US"/>
          </a:p>
        </p:txBody>
      </p:sp>
      <p:sp>
        <p:nvSpPr>
          <p:cNvPr id="10" name="Obdélník 9"/>
          <p:cNvSpPr>
            <a:spLocks noChangeArrowheads="1"/>
          </p:cNvSpPr>
          <p:nvPr/>
        </p:nvSpPr>
        <p:spPr bwMode="white">
          <a:xfrm>
            <a:off x="8991600" y="0"/>
            <a:ext cx="152400" cy="6858000"/>
          </a:xfrm>
          <a:prstGeom prst="rect">
            <a:avLst/>
          </a:prstGeom>
          <a:solidFill>
            <a:srgbClr val="FFFFFF"/>
          </a:solidFill>
          <a:ln w="9525" cap="flat" cmpd="sng" algn="ctr">
            <a:noFill/>
            <a:prstDash val="solid"/>
            <a:miter lim="800000"/>
            <a:headEnd type="none" w="med" len="med"/>
            <a:tailEnd type="none" w="med" len="med"/>
          </a:ln>
          <a:effectLst/>
        </p:spPr>
        <p:txBody>
          <a:bodyPr vert="horz" wrap="none" lIns="91440" tIns="45720" rIns="91440" bIns="45720" anchor="ctr" compatLnSpc="1"/>
          <a:lstStyle/>
          <a:p>
            <a:endParaRPr kumimoji="0" lang="en-US"/>
          </a:p>
        </p:txBody>
      </p:sp>
      <p:sp>
        <p:nvSpPr>
          <p:cNvPr id="9" name="Obdélník 8"/>
          <p:cNvSpPr>
            <a:spLocks noChangeArrowheads="1"/>
          </p:cNvSpPr>
          <p:nvPr/>
        </p:nvSpPr>
        <p:spPr bwMode="white">
          <a:xfrm>
            <a:off x="0" y="0"/>
            <a:ext cx="152400" cy="6858000"/>
          </a:xfrm>
          <a:prstGeom prst="rect">
            <a:avLst/>
          </a:prstGeom>
          <a:solidFill>
            <a:srgbClr val="FFFFFF"/>
          </a:solidFill>
          <a:ln w="9525" cap="flat" cmpd="sng" algn="ctr">
            <a:noFill/>
            <a:prstDash val="solid"/>
            <a:miter lim="800000"/>
            <a:headEnd type="none" w="med" len="med"/>
            <a:tailEnd type="none" w="med" len="med"/>
          </a:ln>
          <a:effectLst/>
        </p:spPr>
        <p:txBody>
          <a:bodyPr vert="horz" wrap="none" lIns="91440" tIns="45720" rIns="91440" bIns="45720" anchor="ctr" compatLnSpc="1"/>
          <a:lstStyle/>
          <a:p>
            <a:endParaRPr kumimoji="0" lang="en-US"/>
          </a:p>
        </p:txBody>
      </p:sp>
      <p:sp>
        <p:nvSpPr>
          <p:cNvPr id="5" name="Obdélník 4"/>
          <p:cNvSpPr>
            <a:spLocks noChangeArrowheads="1"/>
          </p:cNvSpPr>
          <p:nvPr/>
        </p:nvSpPr>
        <p:spPr bwMode="auto">
          <a:xfrm>
            <a:off x="146304" y="6391656"/>
            <a:ext cx="8833104" cy="309563"/>
          </a:xfrm>
          <a:prstGeom prst="rect">
            <a:avLst/>
          </a:prstGeom>
          <a:solidFill>
            <a:schemeClr val="accent3"/>
          </a:solidFill>
          <a:ln w="9525" cap="flat" cmpd="sng" algn="ctr">
            <a:noFill/>
            <a:prstDash val="solid"/>
            <a:miter lim="800000"/>
            <a:headEnd type="none" w="med" len="med"/>
            <a:tailEnd type="none" w="med" len="med"/>
          </a:ln>
          <a:effectLst/>
        </p:spPr>
        <p:txBody>
          <a:bodyPr vert="horz" wrap="none" lIns="91440" tIns="45720" rIns="91440" bIns="45720" anchor="ctr" compatLnSpc="1"/>
          <a:lstStyle/>
          <a:p>
            <a:endParaRPr kumimoji="0" lang="en-US"/>
          </a:p>
        </p:txBody>
      </p:sp>
      <p:sp>
        <p:nvSpPr>
          <p:cNvPr id="6" name="Obdélník 5"/>
          <p:cNvSpPr>
            <a:spLocks noChangeArrowheads="1"/>
          </p:cNvSpPr>
          <p:nvPr/>
        </p:nvSpPr>
        <p:spPr bwMode="auto">
          <a:xfrm>
            <a:off x="152400" y="158496"/>
            <a:ext cx="8833104" cy="6547104"/>
          </a:xfrm>
          <a:prstGeom prst="rect">
            <a:avLst/>
          </a:prstGeom>
          <a:noFill/>
          <a:ln w="9525" cap="flat" cmpd="sng" algn="ctr">
            <a:solidFill>
              <a:schemeClr val="accent3">
                <a:shade val="75000"/>
              </a:schemeClr>
            </a:solidFill>
            <a:prstDash val="solid"/>
            <a:miter lim="800000"/>
            <a:headEnd type="none" w="med" len="med"/>
            <a:tailEnd type="none" w="med" len="med"/>
          </a:ln>
          <a:effectLst/>
        </p:spPr>
        <p:txBody>
          <a:bodyPr vert="horz" wrap="none" lIns="91440" tIns="45720" rIns="91440" bIns="45720" anchor="ctr" compatLnSpc="1"/>
          <a:lstStyle/>
          <a:p>
            <a:endParaRPr kumimoji="0" lang="en-US" dirty="0"/>
          </a:p>
        </p:txBody>
      </p:sp>
      <p:sp>
        <p:nvSpPr>
          <p:cNvPr id="2" name="Zástupný symbol pro datum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E6372080-BAA1-4540-8171-F50910246C56}" type="datetimeFigureOut">
              <a:rPr lang="cs-CZ" smtClean="0"/>
              <a:t>10.11.2013</a:t>
            </a:fld>
            <a:endParaRPr lang="cs-CZ"/>
          </a:p>
        </p:txBody>
      </p:sp>
      <p:sp>
        <p:nvSpPr>
          <p:cNvPr id="3" name="Zástupný symbol pro zápatí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2"/>
          </p:nvPr>
        </p:nvSpPr>
        <p:spPr>
          <a:xfrm>
            <a:off x="4267200" y="6324600"/>
            <a:ext cx="609600" cy="441324"/>
          </a:xfrm>
        </p:spPr>
        <p:txBody>
          <a:bodyPr/>
          <a:lstStyle>
            <a:lvl1pPr>
              <a:defRPr>
                <a:solidFill>
                  <a:srgbClr val="FFFFFF"/>
                </a:solidFill>
              </a:defRPr>
            </a:lvl1pPr>
          </a:lstStyle>
          <a:p>
            <a:fld id="{C91FCAC8-3AF7-42FB-962A-F73CE9D3E3A8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objTx" preserve="1">
  <p:cSld name="Obsah s titulkem"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9" name="Obdélník 18"/>
          <p:cNvSpPr>
            <a:spLocks noChangeArrowheads="1"/>
          </p:cNvSpPr>
          <p:nvPr/>
        </p:nvSpPr>
        <p:spPr bwMode="auto">
          <a:xfrm>
            <a:off x="152400" y="152400"/>
            <a:ext cx="8833104" cy="304800"/>
          </a:xfrm>
          <a:prstGeom prst="rect">
            <a:avLst/>
          </a:prstGeom>
          <a:solidFill>
            <a:schemeClr val="accent3"/>
          </a:solidFill>
          <a:ln w="9525" cap="flat" cmpd="sng" algn="ctr">
            <a:noFill/>
            <a:prstDash val="solid"/>
            <a:miter lim="800000"/>
            <a:headEnd type="none" w="med" len="med"/>
            <a:tailEnd type="none" w="med" len="med"/>
          </a:ln>
          <a:effectLst/>
        </p:spPr>
        <p:txBody>
          <a:bodyPr vert="horz" wrap="none" lIns="91440" tIns="45720" rIns="91440" bIns="45720" anchor="ctr" compatLnSpc="1"/>
          <a:lstStyle/>
          <a:p>
            <a:endParaRPr kumimoji="0" lang="en-US"/>
          </a:p>
        </p:txBody>
      </p:sp>
      <p:sp>
        <p:nvSpPr>
          <p:cNvPr id="15" name="Obdélník 14"/>
          <p:cNvSpPr>
            <a:spLocks noChangeArrowheads="1"/>
          </p:cNvSpPr>
          <p:nvPr/>
        </p:nvSpPr>
        <p:spPr bwMode="white">
          <a:xfrm>
            <a:off x="0" y="6705600"/>
            <a:ext cx="9144000" cy="152400"/>
          </a:xfrm>
          <a:prstGeom prst="rect">
            <a:avLst/>
          </a:prstGeom>
          <a:solidFill>
            <a:srgbClr val="FFFFFF"/>
          </a:solidFill>
          <a:ln w="9525" cap="flat" cmpd="sng" algn="ctr">
            <a:noFill/>
            <a:prstDash val="solid"/>
            <a:miter lim="800000"/>
            <a:headEnd type="none" w="med" len="med"/>
            <a:tailEnd type="none" w="med" len="med"/>
          </a:ln>
          <a:effectLst/>
        </p:spPr>
        <p:txBody>
          <a:bodyPr vert="horz" wrap="none" lIns="91440" tIns="45720" rIns="91440" bIns="45720" anchor="ctr" compatLnSpc="1"/>
          <a:lstStyle/>
          <a:p>
            <a:endParaRPr kumimoji="0" lang="en-US"/>
          </a:p>
        </p:txBody>
      </p:sp>
      <p:sp>
        <p:nvSpPr>
          <p:cNvPr id="18" name="Obdélník 17"/>
          <p:cNvSpPr>
            <a:spLocks noChangeArrowheads="1"/>
          </p:cNvSpPr>
          <p:nvPr/>
        </p:nvSpPr>
        <p:spPr bwMode="white">
          <a:xfrm>
            <a:off x="8991600" y="0"/>
            <a:ext cx="152400" cy="6858000"/>
          </a:xfrm>
          <a:prstGeom prst="rect">
            <a:avLst/>
          </a:prstGeom>
          <a:solidFill>
            <a:srgbClr val="FFFFFF"/>
          </a:solidFill>
          <a:ln w="9525" cap="flat" cmpd="sng" algn="ctr">
            <a:noFill/>
            <a:prstDash val="solid"/>
            <a:miter lim="800000"/>
            <a:headEnd type="none" w="med" len="med"/>
            <a:tailEnd type="none" w="med" len="med"/>
          </a:ln>
          <a:effectLst/>
        </p:spPr>
        <p:txBody>
          <a:bodyPr vert="horz" wrap="none" lIns="91440" tIns="45720" rIns="91440" bIns="45720" anchor="ctr" compatLnSpc="1"/>
          <a:lstStyle/>
          <a:p>
            <a:endParaRPr kumimoji="0" lang="en-US"/>
          </a:p>
        </p:txBody>
      </p:sp>
      <p:sp>
        <p:nvSpPr>
          <p:cNvPr id="16" name="Obdélník 15"/>
          <p:cNvSpPr>
            <a:spLocks noChangeArrowheads="1"/>
          </p:cNvSpPr>
          <p:nvPr/>
        </p:nvSpPr>
        <p:spPr bwMode="white">
          <a:xfrm>
            <a:off x="0" y="0"/>
            <a:ext cx="9144000" cy="118872"/>
          </a:xfrm>
          <a:prstGeom prst="rect">
            <a:avLst/>
          </a:prstGeom>
          <a:solidFill>
            <a:srgbClr val="FFFFFF"/>
          </a:solidFill>
          <a:ln w="9525" cap="flat" cmpd="sng" algn="ctr">
            <a:noFill/>
            <a:prstDash val="solid"/>
            <a:miter lim="800000"/>
            <a:headEnd type="none" w="med" len="med"/>
            <a:tailEnd type="none" w="med" len="med"/>
          </a:ln>
          <a:effectLst/>
        </p:spPr>
        <p:txBody>
          <a:bodyPr vert="horz" wrap="none" lIns="91440" tIns="45720" rIns="91440" bIns="45720" anchor="ctr" compatLnSpc="1"/>
          <a:lstStyle/>
          <a:p>
            <a:endParaRPr kumimoji="0" lang="en-US"/>
          </a:p>
        </p:txBody>
      </p:sp>
      <p:sp>
        <p:nvSpPr>
          <p:cNvPr id="17" name="Obdélník 16"/>
          <p:cNvSpPr>
            <a:spLocks noChangeArrowheads="1"/>
          </p:cNvSpPr>
          <p:nvPr/>
        </p:nvSpPr>
        <p:spPr bwMode="white">
          <a:xfrm>
            <a:off x="0" y="0"/>
            <a:ext cx="152400" cy="6858000"/>
          </a:xfrm>
          <a:prstGeom prst="rect">
            <a:avLst/>
          </a:prstGeom>
          <a:solidFill>
            <a:srgbClr val="FFFFFF"/>
          </a:solidFill>
          <a:ln w="9525" cap="flat" cmpd="sng" algn="ctr">
            <a:noFill/>
            <a:prstDash val="solid"/>
            <a:miter lim="800000"/>
            <a:headEnd type="none" w="med" len="med"/>
            <a:tailEnd type="none" w="med" len="med"/>
          </a:ln>
          <a:effectLst/>
        </p:spPr>
        <p:txBody>
          <a:bodyPr vert="horz" wrap="none" lIns="91440" tIns="45720" rIns="91440" bIns="45720" anchor="ctr" compatLnSpc="1"/>
          <a:lstStyle/>
          <a:p>
            <a:endParaRPr kumimoji="0" lang="en-US"/>
          </a:p>
        </p:txBody>
      </p:sp>
      <p:sp>
        <p:nvSpPr>
          <p:cNvPr id="13" name="Obdélník 12"/>
          <p:cNvSpPr/>
          <p:nvPr/>
        </p:nvSpPr>
        <p:spPr>
          <a:xfrm>
            <a:off x="152400" y="609600"/>
            <a:ext cx="2743200" cy="5867400"/>
          </a:xfrm>
          <a:prstGeom prst="rect">
            <a:avLst/>
          </a:prstGeom>
          <a:solidFill>
            <a:schemeClr val="accent1"/>
          </a:solidFill>
          <a:ln w="15875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/>
          </a:p>
        </p:txBody>
      </p:sp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381000" y="914400"/>
            <a:ext cx="2362200" cy="990600"/>
          </a:xfrm>
        </p:spPr>
        <p:txBody>
          <a:bodyPr anchor="b">
            <a:noAutofit/>
          </a:bodyPr>
          <a:lstStyle>
            <a:lvl1pPr algn="l">
              <a:buNone/>
              <a:defRPr sz="2200" b="1">
                <a:solidFill>
                  <a:srgbClr val="FFFFFF"/>
                </a:solidFill>
              </a:defRPr>
            </a:lvl1pPr>
          </a:lstStyle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2"/>
          </p:nvPr>
        </p:nvSpPr>
        <p:spPr>
          <a:xfrm>
            <a:off x="381000" y="1981200"/>
            <a:ext cx="2362200" cy="4144963"/>
          </a:xfrm>
        </p:spPr>
        <p:txBody>
          <a:bodyPr/>
          <a:lstStyle>
            <a:lvl1pPr marL="0" indent="0">
              <a:spcAft>
                <a:spcPts val="1000"/>
              </a:spcAft>
              <a:buNone/>
              <a:defRPr sz="1600">
                <a:solidFill>
                  <a:srgbClr val="FFFFFF"/>
                </a:solidFill>
              </a:defRPr>
            </a:lvl1pPr>
            <a:lvl2pPr>
              <a:buNone/>
              <a:defRPr sz="1200"/>
            </a:lvl2pPr>
            <a:lvl3pPr>
              <a:buNone/>
              <a:defRPr sz="1000"/>
            </a:lvl3pPr>
            <a:lvl4pPr>
              <a:buNone/>
              <a:defRPr sz="900"/>
            </a:lvl4pPr>
            <a:lvl5pPr>
              <a:buNone/>
              <a:defRPr sz="900"/>
            </a:lvl5pPr>
          </a:lstStyle>
          <a:p>
            <a:pPr lvl="0" eaLnBrk="1" latinLnBrk="0" hangingPunct="1"/>
            <a:r>
              <a:rPr kumimoji="0" lang="cs-CZ" smtClean="0"/>
              <a:t>Kliknutím lze upravit styly předlohy textu.</a:t>
            </a:r>
          </a:p>
        </p:txBody>
      </p:sp>
      <p:sp>
        <p:nvSpPr>
          <p:cNvPr id="8" name="Obdélník 7"/>
          <p:cNvSpPr>
            <a:spLocks noChangeArrowheads="1"/>
          </p:cNvSpPr>
          <p:nvPr/>
        </p:nvSpPr>
        <p:spPr bwMode="auto">
          <a:xfrm>
            <a:off x="152400" y="152400"/>
            <a:ext cx="8833104" cy="6547104"/>
          </a:xfrm>
          <a:prstGeom prst="rect">
            <a:avLst/>
          </a:prstGeom>
          <a:noFill/>
          <a:ln w="9525" cap="flat" cmpd="sng" algn="ctr">
            <a:solidFill>
              <a:schemeClr val="accent3">
                <a:shade val="75000"/>
              </a:schemeClr>
            </a:solidFill>
            <a:prstDash val="solid"/>
            <a:miter lim="800000"/>
            <a:headEnd type="none" w="med" len="med"/>
            <a:tailEnd type="none" w="med" len="med"/>
          </a:ln>
          <a:effectLst/>
        </p:spPr>
        <p:txBody>
          <a:bodyPr vert="horz" wrap="none" lIns="91440" tIns="45720" rIns="91440" bIns="45720" anchor="ctr" compatLnSpc="1"/>
          <a:lstStyle/>
          <a:p>
            <a:endParaRPr kumimoji="0" lang="en-US" dirty="0"/>
          </a:p>
        </p:txBody>
      </p:sp>
      <p:sp>
        <p:nvSpPr>
          <p:cNvPr id="9" name="Přímá spojnice 8"/>
          <p:cNvSpPr>
            <a:spLocks noChangeShapeType="1"/>
          </p:cNvSpPr>
          <p:nvPr/>
        </p:nvSpPr>
        <p:spPr bwMode="auto">
          <a:xfrm>
            <a:off x="152400" y="533400"/>
            <a:ext cx="8833104" cy="0"/>
          </a:xfrm>
          <a:prstGeom prst="line">
            <a:avLst/>
          </a:prstGeom>
          <a:noFill/>
          <a:ln w="11430" cap="flat" cmpd="sng" algn="ctr">
            <a:solidFill>
              <a:schemeClr val="accent3">
                <a:shade val="75000"/>
              </a:schemeClr>
            </a:solidFill>
            <a:prstDash val="sysDash"/>
            <a:round/>
            <a:headEnd type="none" w="med" len="med"/>
            <a:tailEnd type="none" w="med" len="med"/>
          </a:ln>
          <a:effectLst/>
        </p:spPr>
        <p:txBody>
          <a:bodyPr vert="horz" wrap="none" lIns="91440" tIns="45720" rIns="91440" bIns="45720" anchor="ctr" compatLnSpc="1"/>
          <a:lstStyle/>
          <a:p>
            <a:endParaRPr kumimoji="0" lang="en-US"/>
          </a:p>
        </p:txBody>
      </p:sp>
      <p:sp>
        <p:nvSpPr>
          <p:cNvPr id="20" name="Zástupný symbol pro obsah 19"/>
          <p:cNvSpPr>
            <a:spLocks noGrp="1"/>
          </p:cNvSpPr>
          <p:nvPr>
            <p:ph sz="quarter" idx="1"/>
          </p:nvPr>
        </p:nvSpPr>
        <p:spPr>
          <a:xfrm>
            <a:off x="3124200" y="685800"/>
            <a:ext cx="5638800" cy="5410200"/>
          </a:xfrm>
        </p:spPr>
        <p:txBody>
          <a:bodyPr/>
          <a:lstStyle/>
          <a:p>
            <a:pPr lvl="0" eaLnBrk="1" latinLnBrk="0" hangingPunct="1"/>
            <a:r>
              <a:rPr lang="cs-CZ" smtClean="0"/>
              <a:t>Kliknutím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10" name="Ovál 9"/>
          <p:cNvSpPr/>
          <p:nvPr/>
        </p:nvSpPr>
        <p:spPr>
          <a:xfrm>
            <a:off x="1295400" y="228600"/>
            <a:ext cx="609600" cy="609600"/>
          </a:xfrm>
          <a:prstGeom prst="ellipse">
            <a:avLst/>
          </a:prstGeom>
          <a:solidFill>
            <a:srgbClr val="FFFFFF"/>
          </a:solidFill>
          <a:ln w="15875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/>
          </a:p>
        </p:txBody>
      </p:sp>
      <p:sp>
        <p:nvSpPr>
          <p:cNvPr id="11" name="Ovál 10"/>
          <p:cNvSpPr/>
          <p:nvPr/>
        </p:nvSpPr>
        <p:spPr>
          <a:xfrm>
            <a:off x="1389888" y="323088"/>
            <a:ext cx="420624" cy="420624"/>
          </a:xfrm>
          <a:prstGeom prst="ellipse">
            <a:avLst/>
          </a:prstGeom>
          <a:solidFill>
            <a:srgbClr val="FFFFFF"/>
          </a:solidFill>
          <a:ln w="50800" cap="rnd" cmpd="dbl" algn="ctr">
            <a:solidFill>
              <a:schemeClr val="accent3">
                <a:shade val="75000"/>
              </a:schemeClr>
            </a:solidFill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>
          <a:xfrm>
            <a:off x="1371600" y="312738"/>
            <a:ext cx="457200" cy="441325"/>
          </a:xfrm>
        </p:spPr>
        <p:txBody>
          <a:bodyPr/>
          <a:lstStyle>
            <a:lvl1pPr>
              <a:defRPr>
                <a:solidFill>
                  <a:schemeClr val="accent3">
                    <a:shade val="75000"/>
                  </a:schemeClr>
                </a:solidFill>
              </a:defRPr>
            </a:lvl1pPr>
          </a:lstStyle>
          <a:p>
            <a:fld id="{C91FCAC8-3AF7-42FB-962A-F73CE9D3E3A8}" type="slidenum">
              <a:rPr lang="cs-CZ" smtClean="0"/>
              <a:t>‹#›</a:t>
            </a:fld>
            <a:endParaRPr lang="cs-CZ"/>
          </a:p>
        </p:txBody>
      </p:sp>
      <p:sp>
        <p:nvSpPr>
          <p:cNvPr id="21" name="Obdélník 20"/>
          <p:cNvSpPr>
            <a:spLocks noChangeArrowheads="1"/>
          </p:cNvSpPr>
          <p:nvPr/>
        </p:nvSpPr>
        <p:spPr bwMode="auto">
          <a:xfrm>
            <a:off x="149352" y="6388385"/>
            <a:ext cx="8833104" cy="309563"/>
          </a:xfrm>
          <a:prstGeom prst="rect">
            <a:avLst/>
          </a:prstGeom>
          <a:solidFill>
            <a:schemeClr val="accent3"/>
          </a:solidFill>
          <a:ln w="9525" cap="flat" cmpd="sng" algn="ctr">
            <a:noFill/>
            <a:prstDash val="solid"/>
            <a:miter lim="800000"/>
            <a:headEnd type="none" w="med" len="med"/>
            <a:tailEnd type="none" w="med" len="med"/>
          </a:ln>
          <a:effectLst/>
        </p:spPr>
        <p:txBody>
          <a:bodyPr vert="horz" wrap="none" lIns="91440" tIns="45720" rIns="91440" bIns="45720" anchor="ctr" compatLnSpc="1"/>
          <a:lstStyle/>
          <a:p>
            <a:endParaRPr kumimoji="0" lang="en-US"/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E6372080-BAA1-4540-8171-F50910246C56}" type="datetimeFigureOut">
              <a:rPr lang="cs-CZ" smtClean="0"/>
              <a:t>10.11.2013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>
          <a:xfrm>
            <a:off x="301752" y="6410848"/>
            <a:ext cx="3383280" cy="365760"/>
          </a:xfrm>
        </p:spPr>
        <p:txBody>
          <a:bodyPr/>
          <a:lstStyle/>
          <a:p>
            <a:endParaRPr lang="cs-CZ"/>
          </a:p>
        </p:txBody>
      </p:sp>
    </p:spTree>
  </p:cSld>
  <p:clrMapOvr>
    <a:overrideClrMapping bg1="lt1" tx1="dk1" bg2="lt2" tx2="dk2" accent1="accent1" accent2="accent2" accent3="accent3" accent4="accent4" accent5="accent5" accent6="accent6" hlink="hlink" folHlink="folHlink"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picTx" preserve="1">
  <p:cSld name="Obrázek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1" name="Přímá spojnice 20"/>
          <p:cNvSpPr>
            <a:spLocks noChangeShapeType="1"/>
          </p:cNvSpPr>
          <p:nvPr/>
        </p:nvSpPr>
        <p:spPr bwMode="auto">
          <a:xfrm>
            <a:off x="152400" y="533400"/>
            <a:ext cx="8833104" cy="0"/>
          </a:xfrm>
          <a:prstGeom prst="line">
            <a:avLst/>
          </a:prstGeom>
          <a:noFill/>
          <a:ln w="11430" cap="flat" cmpd="sng" algn="ctr">
            <a:solidFill>
              <a:schemeClr val="accent3">
                <a:shade val="75000"/>
              </a:schemeClr>
            </a:solidFill>
            <a:prstDash val="sysDash"/>
            <a:round/>
            <a:headEnd type="none" w="med" len="med"/>
            <a:tailEnd type="none" w="med" len="med"/>
          </a:ln>
          <a:effectLst/>
        </p:spPr>
        <p:txBody>
          <a:bodyPr vert="horz" wrap="none" lIns="91440" tIns="45720" rIns="91440" bIns="45720" anchor="ctr" compatLnSpc="1"/>
          <a:lstStyle/>
          <a:p>
            <a:endParaRPr kumimoji="0" lang="en-US"/>
          </a:p>
        </p:txBody>
      </p:sp>
      <p:sp>
        <p:nvSpPr>
          <p:cNvPr id="19" name="Obdélník 18"/>
          <p:cNvSpPr>
            <a:spLocks noChangeArrowheads="1"/>
          </p:cNvSpPr>
          <p:nvPr/>
        </p:nvSpPr>
        <p:spPr bwMode="white">
          <a:xfrm>
            <a:off x="0" y="6705600"/>
            <a:ext cx="9144000" cy="152400"/>
          </a:xfrm>
          <a:prstGeom prst="rect">
            <a:avLst/>
          </a:prstGeom>
          <a:solidFill>
            <a:srgbClr val="FFFFFF"/>
          </a:solidFill>
          <a:ln w="9525" cap="flat" cmpd="sng" algn="ctr">
            <a:noFill/>
            <a:prstDash val="solid"/>
            <a:miter lim="800000"/>
            <a:headEnd type="none" w="med" len="med"/>
            <a:tailEnd type="none" w="med" len="med"/>
          </a:ln>
          <a:effectLst/>
        </p:spPr>
        <p:txBody>
          <a:bodyPr vert="horz" wrap="none" lIns="91440" tIns="45720" rIns="91440" bIns="45720" anchor="ctr" compatLnSpc="1"/>
          <a:lstStyle/>
          <a:p>
            <a:endParaRPr kumimoji="0" lang="en-US"/>
          </a:p>
        </p:txBody>
      </p:sp>
      <p:sp>
        <p:nvSpPr>
          <p:cNvPr id="16" name="Obdélník 15"/>
          <p:cNvSpPr>
            <a:spLocks noChangeArrowheads="1"/>
          </p:cNvSpPr>
          <p:nvPr/>
        </p:nvSpPr>
        <p:spPr bwMode="white">
          <a:xfrm>
            <a:off x="8991600" y="0"/>
            <a:ext cx="152400" cy="6858000"/>
          </a:xfrm>
          <a:prstGeom prst="rect">
            <a:avLst/>
          </a:prstGeom>
          <a:solidFill>
            <a:srgbClr val="FFFFFF"/>
          </a:solidFill>
          <a:ln w="9525" cap="flat" cmpd="sng" algn="ctr">
            <a:noFill/>
            <a:prstDash val="solid"/>
            <a:miter lim="800000"/>
            <a:headEnd type="none" w="med" len="med"/>
            <a:tailEnd type="none" w="med" len="med"/>
          </a:ln>
          <a:effectLst/>
        </p:spPr>
        <p:txBody>
          <a:bodyPr vert="horz" wrap="none" lIns="91440" tIns="45720" rIns="91440" bIns="45720" anchor="ctr" compatLnSpc="1"/>
          <a:lstStyle/>
          <a:p>
            <a:endParaRPr kumimoji="0" lang="en-US"/>
          </a:p>
        </p:txBody>
      </p:sp>
      <p:sp>
        <p:nvSpPr>
          <p:cNvPr id="17" name="Obdélník 16"/>
          <p:cNvSpPr>
            <a:spLocks noChangeArrowheads="1"/>
          </p:cNvSpPr>
          <p:nvPr/>
        </p:nvSpPr>
        <p:spPr bwMode="white">
          <a:xfrm>
            <a:off x="0" y="0"/>
            <a:ext cx="9144000" cy="152400"/>
          </a:xfrm>
          <a:prstGeom prst="rect">
            <a:avLst/>
          </a:prstGeom>
          <a:solidFill>
            <a:srgbClr val="FFFFFF"/>
          </a:solidFill>
          <a:ln w="9525" cap="flat" cmpd="sng" algn="ctr">
            <a:noFill/>
            <a:prstDash val="solid"/>
            <a:miter lim="800000"/>
            <a:headEnd type="none" w="med" len="med"/>
            <a:tailEnd type="none" w="med" len="med"/>
          </a:ln>
          <a:effectLst/>
        </p:spPr>
        <p:txBody>
          <a:bodyPr vert="horz" wrap="none" lIns="91440" tIns="45720" rIns="91440" bIns="45720" anchor="ctr" compatLnSpc="1"/>
          <a:lstStyle/>
          <a:p>
            <a:endParaRPr kumimoji="0" lang="en-US"/>
          </a:p>
        </p:txBody>
      </p:sp>
      <p:sp>
        <p:nvSpPr>
          <p:cNvPr id="18" name="Obdélník 17"/>
          <p:cNvSpPr>
            <a:spLocks noChangeArrowheads="1"/>
          </p:cNvSpPr>
          <p:nvPr/>
        </p:nvSpPr>
        <p:spPr bwMode="white">
          <a:xfrm>
            <a:off x="0" y="0"/>
            <a:ext cx="152400" cy="6858000"/>
          </a:xfrm>
          <a:prstGeom prst="rect">
            <a:avLst/>
          </a:prstGeom>
          <a:solidFill>
            <a:srgbClr val="FFFFFF"/>
          </a:solidFill>
          <a:ln w="9525" cap="flat" cmpd="sng" algn="ctr">
            <a:noFill/>
            <a:prstDash val="solid"/>
            <a:miter lim="800000"/>
            <a:headEnd type="none" w="med" len="med"/>
            <a:tailEnd type="none" w="med" len="med"/>
          </a:ln>
          <a:effectLst/>
        </p:spPr>
        <p:txBody>
          <a:bodyPr vert="horz" wrap="none" lIns="91440" tIns="45720" rIns="91440" bIns="45720" anchor="ctr" compatLnSpc="1"/>
          <a:lstStyle/>
          <a:p>
            <a:endParaRPr kumimoji="0" lang="en-US" dirty="0"/>
          </a:p>
        </p:txBody>
      </p:sp>
      <p:sp>
        <p:nvSpPr>
          <p:cNvPr id="20" name="Obdélník 19"/>
          <p:cNvSpPr>
            <a:spLocks noChangeArrowheads="1"/>
          </p:cNvSpPr>
          <p:nvPr/>
        </p:nvSpPr>
        <p:spPr bwMode="auto">
          <a:xfrm>
            <a:off x="152400" y="152400"/>
            <a:ext cx="8833104" cy="301752"/>
          </a:xfrm>
          <a:prstGeom prst="rect">
            <a:avLst/>
          </a:prstGeom>
          <a:solidFill>
            <a:schemeClr val="accent3"/>
          </a:solidFill>
          <a:ln w="9525" cap="flat" cmpd="sng" algn="ctr">
            <a:noFill/>
            <a:prstDash val="solid"/>
            <a:miter lim="800000"/>
            <a:headEnd type="none" w="med" len="med"/>
            <a:tailEnd type="none" w="med" len="med"/>
          </a:ln>
          <a:effectLst/>
        </p:spPr>
        <p:txBody>
          <a:bodyPr vert="horz" wrap="none" lIns="91440" tIns="45720" rIns="91440" bIns="45720" anchor="ctr" compatLnSpc="1"/>
          <a:lstStyle/>
          <a:p>
            <a:endParaRPr kumimoji="0" lang="en-US"/>
          </a:p>
        </p:txBody>
      </p:sp>
      <p:sp>
        <p:nvSpPr>
          <p:cNvPr id="8" name="Obdélník 7"/>
          <p:cNvSpPr/>
          <p:nvPr/>
        </p:nvSpPr>
        <p:spPr>
          <a:xfrm>
            <a:off x="152400" y="609600"/>
            <a:ext cx="2743200" cy="5867400"/>
          </a:xfrm>
          <a:prstGeom prst="rect">
            <a:avLst/>
          </a:prstGeom>
          <a:solidFill>
            <a:schemeClr val="accent1"/>
          </a:solidFill>
          <a:ln w="15875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/>
          </a:p>
        </p:txBody>
      </p:sp>
      <p:sp>
        <p:nvSpPr>
          <p:cNvPr id="15" name="Obdélník 14"/>
          <p:cNvSpPr>
            <a:spLocks noChangeArrowheads="1"/>
          </p:cNvSpPr>
          <p:nvPr/>
        </p:nvSpPr>
        <p:spPr bwMode="auto">
          <a:xfrm>
            <a:off x="152400" y="155448"/>
            <a:ext cx="8833104" cy="6547104"/>
          </a:xfrm>
          <a:prstGeom prst="rect">
            <a:avLst/>
          </a:prstGeom>
          <a:noFill/>
          <a:ln w="9525" cap="flat" cmpd="sng" algn="ctr">
            <a:solidFill>
              <a:schemeClr val="accent3">
                <a:shade val="75000"/>
              </a:schemeClr>
            </a:solidFill>
            <a:prstDash val="solid"/>
            <a:miter lim="800000"/>
            <a:headEnd type="none" w="med" len="med"/>
            <a:tailEnd type="none" w="med" len="med"/>
          </a:ln>
          <a:effectLst/>
        </p:spPr>
        <p:txBody>
          <a:bodyPr vert="horz" wrap="none" lIns="91440" tIns="45720" rIns="91440" bIns="45720" anchor="ctr" compatLnSpc="1"/>
          <a:lstStyle/>
          <a:p>
            <a:endParaRPr kumimoji="0" lang="en-US" dirty="0"/>
          </a:p>
        </p:txBody>
      </p:sp>
      <p:sp>
        <p:nvSpPr>
          <p:cNvPr id="12" name="Ovál 11"/>
          <p:cNvSpPr/>
          <p:nvPr/>
        </p:nvSpPr>
        <p:spPr>
          <a:xfrm>
            <a:off x="1295400" y="228600"/>
            <a:ext cx="609600" cy="609600"/>
          </a:xfrm>
          <a:prstGeom prst="ellipse">
            <a:avLst/>
          </a:prstGeom>
          <a:solidFill>
            <a:srgbClr val="FFFFFF"/>
          </a:solidFill>
          <a:ln w="15875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/>
          </a:p>
        </p:txBody>
      </p:sp>
      <p:sp>
        <p:nvSpPr>
          <p:cNvPr id="13" name="Ovál 12"/>
          <p:cNvSpPr/>
          <p:nvPr/>
        </p:nvSpPr>
        <p:spPr>
          <a:xfrm>
            <a:off x="1389888" y="323088"/>
            <a:ext cx="420624" cy="420624"/>
          </a:xfrm>
          <a:prstGeom prst="ellipse">
            <a:avLst/>
          </a:prstGeom>
          <a:solidFill>
            <a:srgbClr val="FFFFFF"/>
          </a:solidFill>
          <a:ln w="50800" cap="rnd" cmpd="dbl" algn="ctr">
            <a:solidFill>
              <a:schemeClr val="accent3">
                <a:shade val="75000"/>
              </a:schemeClr>
            </a:solidFill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>
          <a:xfrm>
            <a:off x="1371600" y="312738"/>
            <a:ext cx="457200" cy="441325"/>
          </a:xfrm>
        </p:spPr>
        <p:txBody>
          <a:bodyPr/>
          <a:lstStyle/>
          <a:p>
            <a:fld id="{C91FCAC8-3AF7-42FB-962A-F73CE9D3E3A8}" type="slidenum">
              <a:rPr lang="cs-CZ" smtClean="0"/>
              <a:t>‹#›</a:t>
            </a:fld>
            <a:endParaRPr lang="cs-CZ"/>
          </a:p>
        </p:txBody>
      </p:sp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3000375" y="5029200"/>
            <a:ext cx="5867400" cy="1219200"/>
          </a:xfrm>
        </p:spPr>
        <p:txBody>
          <a:bodyPr anchor="t">
            <a:noAutofit/>
          </a:bodyPr>
          <a:lstStyle>
            <a:lvl1pPr algn="l">
              <a:buNone/>
              <a:defRPr sz="2400" b="1">
                <a:solidFill>
                  <a:schemeClr val="tx2"/>
                </a:solidFill>
              </a:defRPr>
            </a:lvl1pPr>
          </a:lstStyle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3" name="Zástupný symbol pro obrázek 2"/>
          <p:cNvSpPr>
            <a:spLocks noGrp="1"/>
          </p:cNvSpPr>
          <p:nvPr>
            <p:ph type="pic" idx="1"/>
          </p:nvPr>
        </p:nvSpPr>
        <p:spPr>
          <a:xfrm>
            <a:off x="3000375" y="609600"/>
            <a:ext cx="5867400" cy="4267200"/>
          </a:xfrm>
        </p:spPr>
        <p:txBody>
          <a:bodyPr/>
          <a:lstStyle>
            <a:lvl1pPr marL="0" indent="0">
              <a:buNone/>
              <a:defRPr sz="3200"/>
            </a:lvl1pPr>
          </a:lstStyle>
          <a:p>
            <a:r>
              <a:rPr kumimoji="0" lang="cs-CZ" smtClean="0"/>
              <a:t>Kliknutím na ikonu přidáte obrázek.</a:t>
            </a:r>
            <a:endParaRPr kumimoji="0" lang="en-US" dirty="0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381000" y="990600"/>
            <a:ext cx="2438400" cy="5257800"/>
          </a:xfrm>
        </p:spPr>
        <p:txBody>
          <a:bodyPr/>
          <a:lstStyle>
            <a:lvl1pPr marL="0" indent="0">
              <a:spcAft>
                <a:spcPts val="1000"/>
              </a:spcAft>
              <a:buFontTx/>
              <a:buNone/>
              <a:defRPr sz="1600">
                <a:solidFill>
                  <a:srgbClr val="FFFFFF"/>
                </a:solidFill>
              </a:defRPr>
            </a:lvl1pPr>
            <a:lvl2pPr>
              <a:defRPr sz="1200"/>
            </a:lvl2pPr>
            <a:lvl3pPr>
              <a:defRPr sz="1000"/>
            </a:lvl3pPr>
            <a:lvl4pPr>
              <a:defRPr sz="900"/>
            </a:lvl4pPr>
            <a:lvl5pPr>
              <a:defRPr sz="900"/>
            </a:lvl5pPr>
          </a:lstStyle>
          <a:p>
            <a:pPr lvl="0" eaLnBrk="1" latinLnBrk="0" hangingPunct="1"/>
            <a:r>
              <a:rPr kumimoji="0" lang="cs-CZ" smtClean="0"/>
              <a:t>Kliknutím lze upravit styly předlohy textu.</a:t>
            </a:r>
          </a:p>
        </p:txBody>
      </p:sp>
      <p:sp>
        <p:nvSpPr>
          <p:cNvPr id="22" name="Obdélník 21"/>
          <p:cNvSpPr>
            <a:spLocks noChangeArrowheads="1"/>
          </p:cNvSpPr>
          <p:nvPr/>
        </p:nvSpPr>
        <p:spPr bwMode="auto">
          <a:xfrm>
            <a:off x="149352" y="6388385"/>
            <a:ext cx="8833104" cy="309563"/>
          </a:xfrm>
          <a:prstGeom prst="rect">
            <a:avLst/>
          </a:prstGeom>
          <a:solidFill>
            <a:schemeClr val="accent3"/>
          </a:solidFill>
          <a:ln w="9525" cap="flat" cmpd="sng" algn="ctr">
            <a:noFill/>
            <a:prstDash val="solid"/>
            <a:miter lim="800000"/>
            <a:headEnd type="none" w="med" len="med"/>
            <a:tailEnd type="none" w="med" len="med"/>
          </a:ln>
          <a:effectLst/>
        </p:spPr>
        <p:txBody>
          <a:bodyPr vert="horz" wrap="none" lIns="91440" tIns="45720" rIns="91440" bIns="45720" anchor="ctr" compatLnSpc="1"/>
          <a:lstStyle/>
          <a:p>
            <a:endParaRPr kumimoji="0" lang="en-US"/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>
          <a:xfrm>
            <a:off x="5788152" y="6404984"/>
            <a:ext cx="3044952" cy="365760"/>
          </a:xfrm>
        </p:spPr>
        <p:txBody>
          <a:bodyPr/>
          <a:lstStyle/>
          <a:p>
            <a:fld id="{E6372080-BAA1-4540-8171-F50910246C56}" type="datetimeFigureOut">
              <a:rPr lang="cs-CZ" smtClean="0"/>
              <a:t>10.11.2013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>
          <a:xfrm>
            <a:off x="301752" y="6410848"/>
            <a:ext cx="3584448" cy="365760"/>
          </a:xfrm>
        </p:spPr>
        <p:txBody>
          <a:bodyPr/>
          <a:lstStyle/>
          <a:p>
            <a:endParaRPr lang="cs-CZ"/>
          </a:p>
        </p:txBody>
      </p:sp>
    </p:spTree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Nadpis a svislý text">
    <p:bg>
      <p:bgRef idx="1001">
        <a:schemeClr val="bg2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 eaLnBrk="1" latinLnBrk="0" hangingPunct="1"/>
            <a:r>
              <a:rPr lang="cs-CZ" smtClean="0"/>
              <a:t>Kliknutím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E6372080-BAA1-4540-8171-F50910246C56}" type="datetimeFigureOut">
              <a:rPr lang="cs-CZ" smtClean="0"/>
              <a:t>10.11.2013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91FCAC8-3AF7-42FB-962A-F73CE9D3E3A8}" type="slidenum">
              <a:rPr lang="cs-CZ" smtClean="0"/>
              <a:t>‹#›</a:t>
            </a:fld>
            <a:endParaRPr lang="cs-CZ"/>
          </a:p>
        </p:txBody>
      </p:sp>
    </p:spTree>
  </p:cSld>
  <p:clrMapOvr>
    <a:overrideClrMapping bg1="lt1" tx1="dk1" bg2="lt2" tx2="dk2" accent1="accent1" accent2="accent2" accent3="accent3" accent4="accent4" accent5="accent5" accent6="accent6" hlink="hlink" folHlink="folHlink"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vertTitleAndTx" preserve="1">
  <p:cSld name="Svislý nadpis a text">
    <p:bg>
      <p:bgRef idx="1001">
        <a:schemeClr val="bg2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7" name="Obdélník 6"/>
          <p:cNvSpPr>
            <a:spLocks noChangeArrowheads="1"/>
          </p:cNvSpPr>
          <p:nvPr/>
        </p:nvSpPr>
        <p:spPr bwMode="white">
          <a:xfrm>
            <a:off x="0" y="6705600"/>
            <a:ext cx="9144000" cy="152400"/>
          </a:xfrm>
          <a:prstGeom prst="rect">
            <a:avLst/>
          </a:prstGeom>
          <a:solidFill>
            <a:srgbClr val="FFFFFF"/>
          </a:solidFill>
          <a:ln w="9525" cap="flat" cmpd="sng" algn="ctr">
            <a:noFill/>
            <a:prstDash val="solid"/>
            <a:miter lim="800000"/>
            <a:headEnd type="none" w="med" len="med"/>
            <a:tailEnd type="none" w="med" len="med"/>
          </a:ln>
          <a:effectLst/>
        </p:spPr>
        <p:txBody>
          <a:bodyPr vert="horz" wrap="none" lIns="91440" tIns="45720" rIns="91440" bIns="45720" anchor="ctr" compatLnSpc="1"/>
          <a:lstStyle/>
          <a:p>
            <a:endParaRPr kumimoji="0" lang="en-US"/>
          </a:p>
        </p:txBody>
      </p:sp>
      <p:sp>
        <p:nvSpPr>
          <p:cNvPr id="8" name="Obdélník 7"/>
          <p:cNvSpPr>
            <a:spLocks noChangeArrowheads="1"/>
          </p:cNvSpPr>
          <p:nvPr/>
        </p:nvSpPr>
        <p:spPr bwMode="white">
          <a:xfrm>
            <a:off x="7010400" y="0"/>
            <a:ext cx="2133600" cy="6858000"/>
          </a:xfrm>
          <a:prstGeom prst="rect">
            <a:avLst/>
          </a:prstGeom>
          <a:solidFill>
            <a:srgbClr val="FFFFFF"/>
          </a:solidFill>
          <a:ln w="9525" cap="flat" cmpd="sng" algn="ctr">
            <a:noFill/>
            <a:prstDash val="solid"/>
            <a:miter lim="800000"/>
            <a:headEnd type="none" w="med" len="med"/>
            <a:tailEnd type="none" w="med" len="med"/>
          </a:ln>
          <a:effectLst/>
        </p:spPr>
        <p:txBody>
          <a:bodyPr vert="horz" wrap="none" lIns="91440" tIns="45720" rIns="91440" bIns="45720" anchor="ctr" compatLnSpc="1"/>
          <a:lstStyle/>
          <a:p>
            <a:endParaRPr kumimoji="0" lang="en-US"/>
          </a:p>
        </p:txBody>
      </p:sp>
      <p:sp>
        <p:nvSpPr>
          <p:cNvPr id="9" name="Obdélník 8"/>
          <p:cNvSpPr>
            <a:spLocks noChangeArrowheads="1"/>
          </p:cNvSpPr>
          <p:nvPr/>
        </p:nvSpPr>
        <p:spPr bwMode="white">
          <a:xfrm>
            <a:off x="0" y="0"/>
            <a:ext cx="9144000" cy="155448"/>
          </a:xfrm>
          <a:prstGeom prst="rect">
            <a:avLst/>
          </a:prstGeom>
          <a:solidFill>
            <a:srgbClr val="FFFFFF"/>
          </a:solidFill>
          <a:ln w="9525" cap="flat" cmpd="sng" algn="ctr">
            <a:noFill/>
            <a:prstDash val="solid"/>
            <a:miter lim="800000"/>
            <a:headEnd type="none" w="med" len="med"/>
            <a:tailEnd type="none" w="med" len="med"/>
          </a:ln>
          <a:effectLst/>
        </p:spPr>
        <p:txBody>
          <a:bodyPr vert="horz" wrap="none" lIns="91440" tIns="45720" rIns="91440" bIns="45720" anchor="ctr" compatLnSpc="1"/>
          <a:lstStyle/>
          <a:p>
            <a:endParaRPr kumimoji="0" lang="en-US"/>
          </a:p>
        </p:txBody>
      </p:sp>
      <p:sp>
        <p:nvSpPr>
          <p:cNvPr id="10" name="Obdélník 9"/>
          <p:cNvSpPr>
            <a:spLocks noChangeArrowheads="1"/>
          </p:cNvSpPr>
          <p:nvPr/>
        </p:nvSpPr>
        <p:spPr bwMode="white">
          <a:xfrm>
            <a:off x="0" y="0"/>
            <a:ext cx="152400" cy="6858000"/>
          </a:xfrm>
          <a:prstGeom prst="rect">
            <a:avLst/>
          </a:prstGeom>
          <a:solidFill>
            <a:srgbClr val="FFFFFF"/>
          </a:solidFill>
          <a:ln w="9525" cap="flat" cmpd="sng" algn="ctr">
            <a:noFill/>
            <a:prstDash val="solid"/>
            <a:miter lim="800000"/>
            <a:headEnd type="none" w="med" len="med"/>
            <a:tailEnd type="none" w="med" len="med"/>
          </a:ln>
          <a:effectLst/>
        </p:spPr>
        <p:txBody>
          <a:bodyPr vert="horz" wrap="none" lIns="91440" tIns="45720" rIns="91440" bIns="45720" anchor="ctr" compatLnSpc="1"/>
          <a:lstStyle/>
          <a:p>
            <a:endParaRPr kumimoji="0" lang="en-US"/>
          </a:p>
        </p:txBody>
      </p:sp>
      <p:sp>
        <p:nvSpPr>
          <p:cNvPr id="11" name="Obdélník 10"/>
          <p:cNvSpPr>
            <a:spLocks noChangeArrowheads="1"/>
          </p:cNvSpPr>
          <p:nvPr/>
        </p:nvSpPr>
        <p:spPr bwMode="auto">
          <a:xfrm>
            <a:off x="146304" y="6391656"/>
            <a:ext cx="8833104" cy="309563"/>
          </a:xfrm>
          <a:prstGeom prst="rect">
            <a:avLst/>
          </a:prstGeom>
          <a:solidFill>
            <a:schemeClr val="accent3"/>
          </a:solidFill>
          <a:ln w="9525" cap="flat" cmpd="sng" algn="ctr">
            <a:noFill/>
            <a:prstDash val="solid"/>
            <a:miter lim="800000"/>
            <a:headEnd type="none" w="med" len="med"/>
            <a:tailEnd type="none" w="med" len="med"/>
          </a:ln>
          <a:effectLst/>
        </p:spPr>
        <p:txBody>
          <a:bodyPr vert="horz" wrap="none" lIns="91440" tIns="45720" rIns="91440" bIns="45720" anchor="ctr" compatLnSpc="1"/>
          <a:lstStyle/>
          <a:p>
            <a:endParaRPr kumimoji="0" lang="en-US"/>
          </a:p>
        </p:txBody>
      </p:sp>
      <p:sp>
        <p:nvSpPr>
          <p:cNvPr id="12" name="Obdélník 11"/>
          <p:cNvSpPr>
            <a:spLocks noChangeArrowheads="1"/>
          </p:cNvSpPr>
          <p:nvPr/>
        </p:nvSpPr>
        <p:spPr bwMode="auto">
          <a:xfrm>
            <a:off x="152400" y="155448"/>
            <a:ext cx="8833104" cy="6547104"/>
          </a:xfrm>
          <a:prstGeom prst="rect">
            <a:avLst/>
          </a:prstGeom>
          <a:noFill/>
          <a:ln w="9525" cap="flat" cmpd="sng" algn="ctr">
            <a:solidFill>
              <a:schemeClr val="accent3">
                <a:shade val="75000"/>
              </a:schemeClr>
            </a:solidFill>
            <a:prstDash val="solid"/>
            <a:miter lim="800000"/>
            <a:headEnd type="none" w="med" len="med"/>
            <a:tailEnd type="none" w="med" len="med"/>
          </a:ln>
          <a:effectLst/>
        </p:spPr>
        <p:txBody>
          <a:bodyPr vert="horz" wrap="none" lIns="91440" tIns="45720" rIns="91440" bIns="45720" anchor="ctr" compatLnSpc="1"/>
          <a:lstStyle/>
          <a:p>
            <a:endParaRPr kumimoji="0" lang="en-US" dirty="0"/>
          </a:p>
        </p:txBody>
      </p:sp>
      <p:sp>
        <p:nvSpPr>
          <p:cNvPr id="13" name="Přímá spojnice 12"/>
          <p:cNvSpPr>
            <a:spLocks noChangeShapeType="1"/>
          </p:cNvSpPr>
          <p:nvPr/>
        </p:nvSpPr>
        <p:spPr bwMode="auto">
          <a:xfrm rot="5400000">
            <a:off x="4021836" y="3278124"/>
            <a:ext cx="6245352" cy="0"/>
          </a:xfrm>
          <a:prstGeom prst="line">
            <a:avLst/>
          </a:prstGeom>
          <a:noFill/>
          <a:ln w="9525" cap="flat" cmpd="sng" algn="ctr">
            <a:solidFill>
              <a:schemeClr val="accent3">
                <a:shade val="75000"/>
              </a:schemeClr>
            </a:solidFill>
            <a:prstDash val="sysDash"/>
            <a:round/>
            <a:headEnd type="none" w="med" len="med"/>
            <a:tailEnd type="none" w="med" len="med"/>
          </a:ln>
          <a:effectLst/>
        </p:spPr>
        <p:txBody>
          <a:bodyPr vert="horz" wrap="none" lIns="91440" tIns="45720" rIns="91440" bIns="45720" anchor="ctr" compatLnSpc="1"/>
          <a:lstStyle/>
          <a:p>
            <a:endParaRPr kumimoji="0" lang="en-US"/>
          </a:p>
        </p:txBody>
      </p:sp>
      <p:sp>
        <p:nvSpPr>
          <p:cNvPr id="14" name="Ovál 13"/>
          <p:cNvSpPr/>
          <p:nvPr/>
        </p:nvSpPr>
        <p:spPr>
          <a:xfrm>
            <a:off x="6839712" y="2925763"/>
            <a:ext cx="609600" cy="609600"/>
          </a:xfrm>
          <a:prstGeom prst="ellipse">
            <a:avLst/>
          </a:prstGeom>
          <a:solidFill>
            <a:srgbClr val="FFFFFF"/>
          </a:solidFill>
          <a:ln w="15875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/>
          </a:p>
        </p:txBody>
      </p:sp>
      <p:sp>
        <p:nvSpPr>
          <p:cNvPr id="15" name="Ovál 14"/>
          <p:cNvSpPr/>
          <p:nvPr/>
        </p:nvSpPr>
        <p:spPr>
          <a:xfrm>
            <a:off x="6934200" y="3020251"/>
            <a:ext cx="420624" cy="420624"/>
          </a:xfrm>
          <a:prstGeom prst="ellipse">
            <a:avLst/>
          </a:prstGeom>
          <a:solidFill>
            <a:srgbClr val="FFFFFF"/>
          </a:solidFill>
          <a:ln w="50800" cap="rnd" cmpd="dbl" algn="ctr">
            <a:solidFill>
              <a:schemeClr val="accent3">
                <a:shade val="75000"/>
              </a:schemeClr>
            </a:solidFill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>
          <a:xfrm>
            <a:off x="6915912" y="3009901"/>
            <a:ext cx="457200" cy="441325"/>
          </a:xfrm>
        </p:spPr>
        <p:txBody>
          <a:bodyPr/>
          <a:lstStyle/>
          <a:p>
            <a:fld id="{C91FCAC8-3AF7-42FB-962A-F73CE9D3E3A8}" type="slidenum">
              <a:rPr lang="cs-CZ" smtClean="0"/>
              <a:t>‹#›</a:t>
            </a:fld>
            <a:endParaRPr lang="cs-CZ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>
          <a:xfrm>
            <a:off x="304800" y="304800"/>
            <a:ext cx="6553200" cy="5821366"/>
          </a:xfrm>
        </p:spPr>
        <p:txBody>
          <a:bodyPr vert="eaVert"/>
          <a:lstStyle/>
          <a:p>
            <a:pPr lvl="0" eaLnBrk="1" latinLnBrk="0" hangingPunct="1"/>
            <a:r>
              <a:rPr lang="cs-CZ" smtClean="0"/>
              <a:t>Kliknutím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E6372080-BAA1-4540-8171-F50910246C56}" type="datetimeFigureOut">
              <a:rPr lang="cs-CZ" smtClean="0"/>
              <a:t>10.11.2013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2" name="Svislý nadpis 1"/>
          <p:cNvSpPr>
            <a:spLocks noGrp="1"/>
          </p:cNvSpPr>
          <p:nvPr>
            <p:ph type="title" orient="vert"/>
          </p:nvPr>
        </p:nvSpPr>
        <p:spPr>
          <a:xfrm>
            <a:off x="7391400" y="304801"/>
            <a:ext cx="1447800" cy="5851525"/>
          </a:xfrm>
        </p:spPr>
        <p:txBody>
          <a:bodyPr vert="eaVert"/>
          <a:lstStyle/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</p:spTree>
  </p:cSld>
  <p:clrMapOvr>
    <a:overrideClrMapping bg1="lt1" tx1="dk1" bg2="lt2" tx2="dk2" accent1="accent1" accent2="accent2" accent3="accent3" accent4="accent4" accent5="accent5" accent6="accent6" hlink="hlink" folHlink="folHlink"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7" name="Obdélník 16"/>
          <p:cNvSpPr>
            <a:spLocks noChangeArrowheads="1"/>
          </p:cNvSpPr>
          <p:nvPr/>
        </p:nvSpPr>
        <p:spPr bwMode="white">
          <a:xfrm>
            <a:off x="0" y="6705600"/>
            <a:ext cx="9144000" cy="152400"/>
          </a:xfrm>
          <a:prstGeom prst="rect">
            <a:avLst/>
          </a:prstGeom>
          <a:solidFill>
            <a:srgbClr val="FFFFFF"/>
          </a:solidFill>
          <a:ln w="9525" cap="flat" cmpd="sng" algn="ctr">
            <a:noFill/>
            <a:prstDash val="solid"/>
            <a:miter lim="800000"/>
            <a:headEnd type="none" w="med" len="med"/>
            <a:tailEnd type="none" w="med" len="med"/>
          </a:ln>
          <a:effectLst/>
        </p:spPr>
        <p:txBody>
          <a:bodyPr vert="horz" wrap="none" lIns="91440" tIns="45720" rIns="91440" bIns="45720" anchor="ctr" compatLnSpc="1"/>
          <a:lstStyle/>
          <a:p>
            <a:endParaRPr kumimoji="0" lang="en-US"/>
          </a:p>
        </p:txBody>
      </p:sp>
      <p:sp>
        <p:nvSpPr>
          <p:cNvPr id="16" name="Obdélník 15"/>
          <p:cNvSpPr>
            <a:spLocks noChangeArrowheads="1"/>
          </p:cNvSpPr>
          <p:nvPr/>
        </p:nvSpPr>
        <p:spPr bwMode="white">
          <a:xfrm>
            <a:off x="0" y="0"/>
            <a:ext cx="9144000" cy="1393371"/>
          </a:xfrm>
          <a:prstGeom prst="rect">
            <a:avLst/>
          </a:prstGeom>
          <a:solidFill>
            <a:srgbClr val="FFFFFF"/>
          </a:solidFill>
          <a:ln w="9525" cap="flat" cmpd="sng" algn="ctr">
            <a:noFill/>
            <a:prstDash val="solid"/>
            <a:miter lim="800000"/>
            <a:headEnd type="none" w="med" len="med"/>
            <a:tailEnd type="none" w="med" len="med"/>
          </a:ln>
          <a:effectLst/>
        </p:spPr>
        <p:txBody>
          <a:bodyPr vert="horz" wrap="none" lIns="91440" tIns="45720" rIns="91440" bIns="45720" anchor="ctr" compatLnSpc="1"/>
          <a:lstStyle/>
          <a:p>
            <a:endParaRPr kumimoji="0" lang="en-US"/>
          </a:p>
        </p:txBody>
      </p:sp>
      <p:sp>
        <p:nvSpPr>
          <p:cNvPr id="18" name="Obdélník 17"/>
          <p:cNvSpPr>
            <a:spLocks noChangeArrowheads="1"/>
          </p:cNvSpPr>
          <p:nvPr/>
        </p:nvSpPr>
        <p:spPr bwMode="white">
          <a:xfrm>
            <a:off x="0" y="0"/>
            <a:ext cx="152400" cy="6858000"/>
          </a:xfrm>
          <a:prstGeom prst="rect">
            <a:avLst/>
          </a:prstGeom>
          <a:solidFill>
            <a:srgbClr val="FFFFFF"/>
          </a:solidFill>
          <a:ln w="9525" cap="flat" cmpd="sng" algn="ctr">
            <a:noFill/>
            <a:prstDash val="solid"/>
            <a:miter lim="800000"/>
            <a:headEnd type="none" w="med" len="med"/>
            <a:tailEnd type="none" w="med" len="med"/>
          </a:ln>
          <a:effectLst/>
        </p:spPr>
        <p:txBody>
          <a:bodyPr vert="horz" wrap="none" lIns="91440" tIns="45720" rIns="91440" bIns="45720" anchor="ctr" compatLnSpc="1"/>
          <a:lstStyle/>
          <a:p>
            <a:endParaRPr kumimoji="0" lang="en-US"/>
          </a:p>
        </p:txBody>
      </p:sp>
      <p:sp>
        <p:nvSpPr>
          <p:cNvPr id="19" name="Obdélník 18"/>
          <p:cNvSpPr>
            <a:spLocks noChangeArrowheads="1"/>
          </p:cNvSpPr>
          <p:nvPr/>
        </p:nvSpPr>
        <p:spPr bwMode="white">
          <a:xfrm>
            <a:off x="8991600" y="0"/>
            <a:ext cx="152400" cy="6858000"/>
          </a:xfrm>
          <a:prstGeom prst="rect">
            <a:avLst/>
          </a:prstGeom>
          <a:solidFill>
            <a:srgbClr val="FFFFFF"/>
          </a:solidFill>
          <a:ln w="9525" cap="flat" cmpd="sng" algn="ctr">
            <a:noFill/>
            <a:prstDash val="solid"/>
            <a:miter lim="800000"/>
            <a:headEnd type="none" w="med" len="med"/>
            <a:tailEnd type="none" w="med" len="med"/>
          </a:ln>
          <a:effectLst/>
        </p:spPr>
        <p:txBody>
          <a:bodyPr vert="horz" wrap="none" lIns="91440" tIns="45720" rIns="91440" bIns="45720" anchor="ctr" compatLnSpc="1"/>
          <a:lstStyle/>
          <a:p>
            <a:endParaRPr kumimoji="0" lang="en-US"/>
          </a:p>
        </p:txBody>
      </p:sp>
      <p:sp>
        <p:nvSpPr>
          <p:cNvPr id="9" name="Obdélník 8"/>
          <p:cNvSpPr>
            <a:spLocks noChangeArrowheads="1"/>
          </p:cNvSpPr>
          <p:nvPr/>
        </p:nvSpPr>
        <p:spPr bwMode="auto">
          <a:xfrm>
            <a:off x="149352" y="6388385"/>
            <a:ext cx="8833104" cy="309563"/>
          </a:xfrm>
          <a:prstGeom prst="rect">
            <a:avLst/>
          </a:prstGeom>
          <a:solidFill>
            <a:schemeClr val="accent3"/>
          </a:solidFill>
          <a:ln w="9525" cap="flat" cmpd="sng" algn="ctr">
            <a:noFill/>
            <a:prstDash val="solid"/>
            <a:miter lim="800000"/>
            <a:headEnd type="none" w="med" len="med"/>
            <a:tailEnd type="none" w="med" len="med"/>
          </a:ln>
          <a:effectLst/>
        </p:spPr>
        <p:txBody>
          <a:bodyPr vert="horz" wrap="none" lIns="91440" tIns="45720" rIns="91440" bIns="45720" anchor="ctr" compatLnSpc="1"/>
          <a:lstStyle/>
          <a:p>
            <a:endParaRPr kumimoji="0" lang="en-US"/>
          </a:p>
        </p:txBody>
      </p:sp>
      <p:sp>
        <p:nvSpPr>
          <p:cNvPr id="14" name="Zástupný symbol pro datum 13"/>
          <p:cNvSpPr>
            <a:spLocks noGrp="1"/>
          </p:cNvSpPr>
          <p:nvPr>
            <p:ph type="dt" sz="half" idx="2"/>
          </p:nvPr>
        </p:nvSpPr>
        <p:spPr>
          <a:xfrm>
            <a:off x="5791200" y="6404984"/>
            <a:ext cx="3044952" cy="365760"/>
          </a:xfrm>
          <a:prstGeom prst="rect">
            <a:avLst/>
          </a:prstGeom>
        </p:spPr>
        <p:txBody>
          <a:bodyPr vert="horz"/>
          <a:lstStyle>
            <a:lvl1pPr algn="r" eaLnBrk="1" latinLnBrk="0" hangingPunct="1">
              <a:defRPr kumimoji="0" sz="1400">
                <a:solidFill>
                  <a:srgbClr val="FFFFFF"/>
                </a:solidFill>
              </a:defRPr>
            </a:lvl1pPr>
          </a:lstStyle>
          <a:p>
            <a:fld id="{E6372080-BAA1-4540-8171-F50910246C56}" type="datetimeFigureOut">
              <a:rPr lang="cs-CZ" smtClean="0"/>
              <a:t>10.11.2013</a:t>
            </a:fld>
            <a:endParaRPr lang="cs-CZ"/>
          </a:p>
        </p:txBody>
      </p:sp>
      <p:sp>
        <p:nvSpPr>
          <p:cNvPr id="3" name="Zástupný symbol pro zápatí 2"/>
          <p:cNvSpPr>
            <a:spLocks noGrp="1"/>
          </p:cNvSpPr>
          <p:nvPr>
            <p:ph type="ftr" sz="quarter" idx="3"/>
          </p:nvPr>
        </p:nvSpPr>
        <p:spPr>
          <a:xfrm>
            <a:off x="304800" y="6410848"/>
            <a:ext cx="3581400" cy="365760"/>
          </a:xfrm>
          <a:prstGeom prst="rect">
            <a:avLst/>
          </a:prstGeom>
        </p:spPr>
        <p:txBody>
          <a:bodyPr vert="horz"/>
          <a:lstStyle>
            <a:lvl1pPr algn="l" eaLnBrk="1" latinLnBrk="0" hangingPunct="1">
              <a:defRPr kumimoji="0" sz="1200">
                <a:solidFill>
                  <a:srgbClr val="FFFFFF"/>
                </a:solidFill>
              </a:defRPr>
            </a:lvl1pPr>
          </a:lstStyle>
          <a:p>
            <a:endParaRPr lang="cs-CZ"/>
          </a:p>
        </p:txBody>
      </p:sp>
      <p:sp>
        <p:nvSpPr>
          <p:cNvPr id="8" name="Obdélník 7"/>
          <p:cNvSpPr>
            <a:spLocks noChangeArrowheads="1"/>
          </p:cNvSpPr>
          <p:nvPr/>
        </p:nvSpPr>
        <p:spPr bwMode="auto">
          <a:xfrm>
            <a:off x="152400" y="155448"/>
            <a:ext cx="8833104" cy="6547104"/>
          </a:xfrm>
          <a:prstGeom prst="rect">
            <a:avLst/>
          </a:prstGeom>
          <a:noFill/>
          <a:ln w="9525" cap="flat" cmpd="sng" algn="ctr">
            <a:solidFill>
              <a:schemeClr val="accent3">
                <a:shade val="75000"/>
              </a:schemeClr>
            </a:solidFill>
            <a:prstDash val="solid"/>
            <a:miter lim="800000"/>
            <a:headEnd type="none" w="med" len="med"/>
            <a:tailEnd type="none" w="med" len="med"/>
          </a:ln>
          <a:effectLst/>
        </p:spPr>
        <p:txBody>
          <a:bodyPr vert="horz" wrap="none" lIns="91440" tIns="45720" rIns="91440" bIns="45720" anchor="ctr" compatLnSpc="1"/>
          <a:lstStyle/>
          <a:p>
            <a:endParaRPr kumimoji="0" lang="en-US" dirty="0"/>
          </a:p>
        </p:txBody>
      </p:sp>
      <p:sp>
        <p:nvSpPr>
          <p:cNvPr id="10" name="Přímá spojnice 9"/>
          <p:cNvSpPr>
            <a:spLocks noChangeShapeType="1"/>
          </p:cNvSpPr>
          <p:nvPr/>
        </p:nvSpPr>
        <p:spPr bwMode="auto">
          <a:xfrm>
            <a:off x="152400" y="1276743"/>
            <a:ext cx="8833104" cy="0"/>
          </a:xfrm>
          <a:prstGeom prst="line">
            <a:avLst/>
          </a:prstGeom>
          <a:noFill/>
          <a:ln w="9525" cap="flat" cmpd="sng" algn="ctr">
            <a:solidFill>
              <a:schemeClr val="accent3">
                <a:shade val="75000"/>
              </a:schemeClr>
            </a:solidFill>
            <a:prstDash val="sysDash"/>
            <a:round/>
            <a:headEnd type="none" w="med" len="med"/>
            <a:tailEnd type="none" w="med" len="med"/>
          </a:ln>
          <a:effectLst/>
        </p:spPr>
        <p:txBody>
          <a:bodyPr vert="horz" wrap="none" lIns="91440" tIns="45720" rIns="91440" bIns="45720" anchor="ctr" compatLnSpc="1"/>
          <a:lstStyle/>
          <a:p>
            <a:endParaRPr kumimoji="0" lang="en-US"/>
          </a:p>
        </p:txBody>
      </p:sp>
      <p:sp>
        <p:nvSpPr>
          <p:cNvPr id="12" name="Ovál 11"/>
          <p:cNvSpPr/>
          <p:nvPr/>
        </p:nvSpPr>
        <p:spPr>
          <a:xfrm>
            <a:off x="4267200" y="956036"/>
            <a:ext cx="609600" cy="609600"/>
          </a:xfrm>
          <a:prstGeom prst="ellipse">
            <a:avLst/>
          </a:prstGeom>
          <a:solidFill>
            <a:srgbClr val="FFFFFF"/>
          </a:solidFill>
          <a:ln w="15875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/>
          </a:p>
        </p:txBody>
      </p:sp>
      <p:sp>
        <p:nvSpPr>
          <p:cNvPr id="15" name="Ovál 14"/>
          <p:cNvSpPr/>
          <p:nvPr/>
        </p:nvSpPr>
        <p:spPr>
          <a:xfrm>
            <a:off x="4361688" y="1050524"/>
            <a:ext cx="420624" cy="420624"/>
          </a:xfrm>
          <a:prstGeom prst="ellipse">
            <a:avLst/>
          </a:prstGeom>
          <a:solidFill>
            <a:srgbClr val="FFFFFF"/>
          </a:solidFill>
          <a:ln w="50800" cap="rnd" cmpd="dbl" algn="ctr">
            <a:solidFill>
              <a:schemeClr val="accent3">
                <a:shade val="75000"/>
              </a:schemeClr>
            </a:solidFill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/>
          </a:p>
        </p:txBody>
      </p:sp>
      <p:sp>
        <p:nvSpPr>
          <p:cNvPr id="23" name="Zástupný symbol pro číslo snímku 22"/>
          <p:cNvSpPr>
            <a:spLocks noGrp="1"/>
          </p:cNvSpPr>
          <p:nvPr>
            <p:ph type="sldNum" sz="quarter" idx="4"/>
          </p:nvPr>
        </p:nvSpPr>
        <p:spPr>
          <a:xfrm>
            <a:off x="4343400" y="1040174"/>
            <a:ext cx="457200" cy="441325"/>
          </a:xfrm>
          <a:prstGeom prst="rect">
            <a:avLst/>
          </a:prstGeom>
        </p:spPr>
        <p:txBody>
          <a:bodyPr vert="horz" lIns="45720" rIns="45720" anchor="ctr">
            <a:normAutofit/>
          </a:bodyPr>
          <a:lstStyle>
            <a:lvl1pPr algn="ctr" eaLnBrk="1" latinLnBrk="0" hangingPunct="1">
              <a:defRPr kumimoji="0" sz="1600">
                <a:solidFill>
                  <a:schemeClr val="accent3">
                    <a:shade val="75000"/>
                  </a:schemeClr>
                </a:solidFill>
              </a:defRPr>
            </a:lvl1pPr>
          </a:lstStyle>
          <a:p>
            <a:fld id="{C91FCAC8-3AF7-42FB-962A-F73CE9D3E3A8}" type="slidenum">
              <a:rPr lang="cs-CZ" smtClean="0"/>
              <a:t>‹#›</a:t>
            </a:fld>
            <a:endParaRPr lang="cs-CZ"/>
          </a:p>
        </p:txBody>
      </p:sp>
      <p:sp>
        <p:nvSpPr>
          <p:cNvPr id="22" name="Zástupný symbol pro nadpis 21"/>
          <p:cNvSpPr>
            <a:spLocks noGrp="1"/>
          </p:cNvSpPr>
          <p:nvPr>
            <p:ph type="title"/>
          </p:nvPr>
        </p:nvSpPr>
        <p:spPr>
          <a:xfrm>
            <a:off x="301752" y="228600"/>
            <a:ext cx="8534400" cy="758952"/>
          </a:xfrm>
          <a:prstGeom prst="rect">
            <a:avLst/>
          </a:prstGeom>
        </p:spPr>
        <p:txBody>
          <a:bodyPr vert="horz" anchor="b">
            <a:normAutofit/>
          </a:bodyPr>
          <a:lstStyle/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13" name="Zástupný symbol pro text 12"/>
          <p:cNvSpPr>
            <a:spLocks noGrp="1"/>
          </p:cNvSpPr>
          <p:nvPr>
            <p:ph type="body" idx="1"/>
          </p:nvPr>
        </p:nvSpPr>
        <p:spPr>
          <a:xfrm>
            <a:off x="301752" y="1524000"/>
            <a:ext cx="8534400" cy="4599432"/>
          </a:xfrm>
          <a:prstGeom prst="rect">
            <a:avLst/>
          </a:prstGeom>
        </p:spPr>
        <p:txBody>
          <a:bodyPr vert="horz">
            <a:normAutofit/>
          </a:bodyPr>
          <a:lstStyle/>
          <a:p>
            <a:pPr lvl="0" eaLnBrk="1" latinLnBrk="0" hangingPunct="1"/>
            <a:r>
              <a:rPr kumimoji="0" lang="cs-CZ" smtClean="0"/>
              <a:t>Kliknutím lze upravit styly předlohy textu.</a:t>
            </a:r>
          </a:p>
          <a:p>
            <a:pPr lvl="1" eaLnBrk="1" latinLnBrk="0" hangingPunct="1"/>
            <a:r>
              <a:rPr kumimoji="0" lang="cs-CZ" smtClean="0"/>
              <a:t>Druhá úroveň</a:t>
            </a:r>
          </a:p>
          <a:p>
            <a:pPr lvl="2" eaLnBrk="1" latinLnBrk="0" hangingPunct="1"/>
            <a:r>
              <a:rPr kumimoji="0" lang="cs-CZ" smtClean="0"/>
              <a:t>Třetí úroveň</a:t>
            </a:r>
          </a:p>
          <a:p>
            <a:pPr lvl="3" eaLnBrk="1" latinLnBrk="0" hangingPunct="1"/>
            <a:r>
              <a:rPr kumimoji="0" lang="cs-CZ" smtClean="0"/>
              <a:t>Čtvrtá úroveň</a:t>
            </a:r>
          </a:p>
          <a:p>
            <a:pPr lvl="4" eaLnBrk="1" latinLnBrk="0" hangingPunct="1"/>
            <a:r>
              <a:rPr kumimoji="0" lang="cs-CZ" smtClean="0"/>
              <a:t>Pátá úroveň</a:t>
            </a:r>
            <a:endParaRPr kumimoji="0"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61" r:id="rId1"/>
    <p:sldLayoutId id="2147483662" r:id="rId2"/>
    <p:sldLayoutId id="2147483663" r:id="rId3"/>
    <p:sldLayoutId id="2147483664" r:id="rId4"/>
    <p:sldLayoutId id="2147483665" r:id="rId5"/>
    <p:sldLayoutId id="2147483666" r:id="rId6"/>
    <p:sldLayoutId id="2147483667" r:id="rId7"/>
    <p:sldLayoutId id="2147483668" r:id="rId8"/>
    <p:sldLayoutId id="2147483669" r:id="rId9"/>
    <p:sldLayoutId id="2147483670" r:id="rId10"/>
    <p:sldLayoutId id="2147483671" r:id="rId11"/>
  </p:sldLayoutIdLst>
  <p:txStyles>
    <p:titleStyle>
      <a:lvl1pPr algn="ctr" rtl="0" eaLnBrk="1" latinLnBrk="0" hangingPunct="1">
        <a:spcBef>
          <a:spcPct val="0"/>
        </a:spcBef>
        <a:buNone/>
        <a:defRPr kumimoji="0" sz="3300" kern="1200">
          <a:solidFill>
            <a:schemeClr val="accent3">
              <a:shade val="75000"/>
            </a:schemeClr>
          </a:solidFill>
          <a:latin typeface="+mj-lt"/>
          <a:ea typeface="+mj-ea"/>
          <a:cs typeface="+mj-cs"/>
        </a:defRPr>
      </a:lvl1pPr>
    </p:titleStyle>
    <p:bodyStyle>
      <a:lvl1pPr marL="274320" indent="-274320" algn="l" rtl="0" eaLnBrk="1" latinLnBrk="0" hangingPunct="1">
        <a:spcBef>
          <a:spcPct val="20000"/>
        </a:spcBef>
        <a:buClr>
          <a:schemeClr val="accent1"/>
        </a:buClr>
        <a:buSzPct val="85000"/>
        <a:buFont typeface="Wingdings 2"/>
        <a:buChar char=""/>
        <a:defRPr kumimoji="0" sz="2700" kern="1200">
          <a:solidFill>
            <a:schemeClr val="tx1"/>
          </a:solidFill>
          <a:latin typeface="+mn-lt"/>
          <a:ea typeface="+mn-ea"/>
          <a:cs typeface="+mn-cs"/>
        </a:defRPr>
      </a:lvl1pPr>
      <a:lvl2pPr marL="548640" indent="-274320" algn="l" rtl="0" eaLnBrk="1" latinLnBrk="0" hangingPunct="1">
        <a:spcBef>
          <a:spcPct val="20000"/>
        </a:spcBef>
        <a:buClr>
          <a:schemeClr val="accent2"/>
        </a:buClr>
        <a:buSzPct val="70000"/>
        <a:buFont typeface="Wingdings"/>
        <a:buChar char=""/>
        <a:defRPr kumimoji="0" sz="2200" kern="1200">
          <a:solidFill>
            <a:schemeClr val="tx2"/>
          </a:solidFill>
          <a:latin typeface="+mn-lt"/>
          <a:ea typeface="+mn-ea"/>
          <a:cs typeface="+mn-cs"/>
        </a:defRPr>
      </a:lvl2pPr>
      <a:lvl3pPr marL="822960" indent="-228600" algn="l" rtl="0" eaLnBrk="1" latinLnBrk="0" hangingPunct="1">
        <a:spcBef>
          <a:spcPct val="20000"/>
        </a:spcBef>
        <a:buClr>
          <a:schemeClr val="accent3"/>
        </a:buClr>
        <a:buSzPct val="75000"/>
        <a:buFont typeface="Wingdings 2"/>
        <a:buChar char=""/>
        <a:defRPr kumimoji="0" sz="2000" kern="1200">
          <a:solidFill>
            <a:schemeClr val="tx1"/>
          </a:solidFill>
          <a:latin typeface="+mn-lt"/>
          <a:ea typeface="+mn-ea"/>
          <a:cs typeface="+mn-cs"/>
        </a:defRPr>
      </a:lvl3pPr>
      <a:lvl4pPr marL="1097280" indent="-228600" algn="l" rtl="0" eaLnBrk="1" latinLnBrk="0" hangingPunct="1">
        <a:spcBef>
          <a:spcPct val="20000"/>
        </a:spcBef>
        <a:buClr>
          <a:schemeClr val="accent4"/>
        </a:buClr>
        <a:buSzPct val="70000"/>
        <a:buFont typeface="Wingdings"/>
        <a:buChar char=""/>
        <a:defRPr kumimoji="0" sz="2000" kern="1200">
          <a:solidFill>
            <a:schemeClr val="tx2"/>
          </a:solidFill>
          <a:latin typeface="+mn-lt"/>
          <a:ea typeface="+mn-ea"/>
          <a:cs typeface="+mn-cs"/>
        </a:defRPr>
      </a:lvl4pPr>
      <a:lvl5pPr marL="1371600" indent="-228600" algn="l" rtl="0" eaLnBrk="1" latinLnBrk="0" hangingPunct="1">
        <a:spcBef>
          <a:spcPct val="20000"/>
        </a:spcBef>
        <a:buClr>
          <a:schemeClr val="accent5"/>
        </a:buClr>
        <a:buFontTx/>
        <a:buChar char="•"/>
        <a:defRPr kumimoji="0"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1645920" indent="-182880" algn="l" rtl="0" eaLnBrk="1" latinLnBrk="0" hangingPunct="1">
        <a:spcBef>
          <a:spcPct val="20000"/>
        </a:spcBef>
        <a:buClr>
          <a:schemeClr val="accent6"/>
        </a:buClr>
        <a:buSzPct val="80000"/>
        <a:buFont typeface="Wingdings 2"/>
        <a:buChar char=""/>
        <a:defRPr kumimoji="0"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1920240" indent="-182880" algn="l" rtl="0" eaLnBrk="1" latinLnBrk="0" hangingPunct="1">
        <a:spcBef>
          <a:spcPct val="20000"/>
        </a:spcBef>
        <a:buClr>
          <a:schemeClr val="accent1">
            <a:shade val="75000"/>
          </a:schemeClr>
        </a:buClr>
        <a:buSzPct val="90000"/>
        <a:buChar char="•"/>
        <a:defRPr kumimoji="0" sz="1600" kern="1200" baseline="0">
          <a:solidFill>
            <a:schemeClr val="tx1"/>
          </a:solidFill>
          <a:latin typeface="+mn-lt"/>
          <a:ea typeface="+mn-ea"/>
          <a:cs typeface="+mn-cs"/>
        </a:defRPr>
      </a:lvl7pPr>
      <a:lvl8pPr marL="2103120" indent="-182880" algn="l" rtl="0" eaLnBrk="1" latinLnBrk="0" hangingPunct="1">
        <a:spcBef>
          <a:spcPct val="20000"/>
        </a:spcBef>
        <a:buClr>
          <a:schemeClr val="accent4">
            <a:shade val="75000"/>
          </a:schemeClr>
        </a:buClr>
        <a:buChar char="•"/>
        <a:defRPr kumimoji="0" sz="1600" kern="1200">
          <a:solidFill>
            <a:schemeClr val="tx1"/>
          </a:solidFill>
          <a:latin typeface="+mn-lt"/>
          <a:ea typeface="+mn-ea"/>
          <a:cs typeface="+mn-cs"/>
        </a:defRPr>
      </a:lvl8pPr>
      <a:lvl9pPr marL="2377440" indent="-182880" algn="l" rtl="0" eaLnBrk="1" latinLnBrk="0" hangingPunct="1">
        <a:spcBef>
          <a:spcPct val="20000"/>
        </a:spcBef>
        <a:buClr>
          <a:schemeClr val="accent2">
            <a:shade val="75000"/>
          </a:schemeClr>
        </a:buClr>
        <a:buSzPct val="90000"/>
        <a:buChar char="•"/>
        <a:defRPr kumimoji="0" sz="1400" kern="1200" cap="all" baseline="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lvl1pPr marL="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3" Type="http://schemas.openxmlformats.org/officeDocument/2006/relationships/image" Target="../media/image4.png"/><Relationship Id="rId2" Type="http://schemas.openxmlformats.org/officeDocument/2006/relationships/image" Target="../media/image3.jpeg"/><Relationship Id="rId1" Type="http://schemas.openxmlformats.org/officeDocument/2006/relationships/slideLayout" Target="../slideLayouts/slideLayout2.xml"/></Relationships>
</file>

<file path=ppt/slides/_rels/slide2.xml.rels><?xml version="1.0" encoding="UTF-8" standalone="yes"?>
<Relationships xmlns="http://schemas.openxmlformats.org/package/2006/relationships"><Relationship Id="rId2" Type="http://schemas.openxmlformats.org/officeDocument/2006/relationships/image" Target="../media/image3.jpeg"/><Relationship Id="rId1" Type="http://schemas.openxmlformats.org/officeDocument/2006/relationships/slideLayout" Target="../slideLayouts/slideLayout2.xml"/></Relationships>
</file>

<file path=ppt/slides/_rels/slide3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4.xml.rels><?xml version="1.0" encoding="UTF-8" standalone="yes"?>
<Relationships xmlns="http://schemas.openxmlformats.org/package/2006/relationships"><Relationship Id="rId2" Type="http://schemas.openxmlformats.org/officeDocument/2006/relationships/image" Target="../media/image5.png"/><Relationship Id="rId1" Type="http://schemas.openxmlformats.org/officeDocument/2006/relationships/slideLayout" Target="../slideLayouts/slideLayout2.xml"/></Relationships>
</file>

<file path=ppt/slides/_rels/slide5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6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7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8.xml.rels><?xml version="1.0" encoding="UTF-8" standalone="yes"?>
<Relationships xmlns="http://schemas.openxmlformats.org/package/2006/relationships"><Relationship Id="rId2" Type="http://schemas.openxmlformats.org/officeDocument/2006/relationships/image" Target="../media/image6.png"/><Relationship Id="rId1" Type="http://schemas.openxmlformats.org/officeDocument/2006/relationships/slideLayout" Target="../slideLayouts/slideLayout2.xml"/></Relationships>
</file>

<file path=ppt/slides/_rels/slide9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0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1.xml.rels><?xml version="1.0" encoding="UTF-8" standalone="yes"?>
<Relationships xmlns="http://schemas.openxmlformats.org/package/2006/relationships"><Relationship Id="rId2" Type="http://schemas.openxmlformats.org/officeDocument/2006/relationships/image" Target="../media/image7.png"/><Relationship Id="rId1" Type="http://schemas.openxmlformats.org/officeDocument/2006/relationships/slideLayout" Target="../slideLayouts/slideLayout2.xml"/></Relationships>
</file>

<file path=ppt/slides/_rels/slide1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aphicFrame>
        <p:nvGraphicFramePr>
          <p:cNvPr id="4" name="Tabulka 3"/>
          <p:cNvGraphicFramePr>
            <a:graphicFrameLocks noGrp="1"/>
          </p:cNvGraphicFramePr>
          <p:nvPr>
            <p:extLst>
              <p:ext uri="{D42A27DB-BD31-4B8C-83A1-F6EECF244321}">
                <p14:modId xmlns:p14="http://schemas.microsoft.com/office/powerpoint/2010/main" val="1195948088"/>
              </p:ext>
            </p:extLst>
          </p:nvPr>
        </p:nvGraphicFramePr>
        <p:xfrm>
          <a:off x="1107257" y="2132856"/>
          <a:ext cx="6929486" cy="3720476"/>
        </p:xfrm>
        <a:graphic>
          <a:graphicData uri="http://schemas.openxmlformats.org/drawingml/2006/table">
            <a:tbl>
              <a:tblPr firstCol="1">
                <a:effectLst>
                  <a:innerShdw blurRad="63500" dist="50800" dir="16200000">
                    <a:prstClr val="black">
                      <a:alpha val="50000"/>
                    </a:prstClr>
                  </a:innerShdw>
                </a:effectLst>
                <a:tableStyleId>{8799B23B-EC83-4686-B30A-512413B5E67A}</a:tableStyleId>
              </a:tblPr>
              <a:tblGrid>
                <a:gridCol w="2786082"/>
                <a:gridCol w="4143404"/>
              </a:tblGrid>
              <a:tr h="720080">
                <a:tc gridSpan="2">
                  <a:txBody>
                    <a:bodyPr/>
                    <a:lstStyle/>
                    <a:p>
                      <a:pPr marL="717550" marR="0" lvl="0" indent="0" algn="ctr" defTabSz="914400" rtl="0" eaLnBrk="1" fontAlgn="auto" latinLnBrk="0" hangingPunct="1">
                        <a:lnSpc>
                          <a:spcPct val="100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ClrTx/>
                        <a:buSzTx/>
                        <a:buFontTx/>
                        <a:buNone/>
                        <a:tabLst/>
                        <a:defRPr/>
                      </a:pPr>
                      <a:r>
                        <a:rPr lang="cs-CZ" sz="1700" dirty="0" smtClean="0">
                          <a:latin typeface="Arial" pitchFamily="34" charset="0"/>
                          <a:cs typeface="Arial" pitchFamily="34" charset="0"/>
                        </a:rPr>
                        <a:t>Střední odborná škola a Střední odborné učiliště, </a:t>
                      </a:r>
                      <a:br>
                        <a:rPr lang="cs-CZ" sz="1700" dirty="0" smtClean="0">
                          <a:latin typeface="Arial" pitchFamily="34" charset="0"/>
                          <a:cs typeface="Arial" pitchFamily="34" charset="0"/>
                        </a:rPr>
                      </a:br>
                      <a:r>
                        <a:rPr lang="cs-CZ" sz="1700" dirty="0" smtClean="0">
                          <a:latin typeface="Arial" pitchFamily="34" charset="0"/>
                          <a:cs typeface="Arial" pitchFamily="34" charset="0"/>
                        </a:rPr>
                        <a:t>Hradec Králové, </a:t>
                      </a:r>
                      <a:r>
                        <a:rPr lang="cs-CZ" sz="1700" dirty="0" err="1" smtClean="0">
                          <a:latin typeface="Arial" pitchFamily="34" charset="0"/>
                          <a:cs typeface="Arial" pitchFamily="34" charset="0"/>
                        </a:rPr>
                        <a:t>Vocelova</a:t>
                      </a:r>
                      <a:r>
                        <a:rPr lang="cs-CZ" sz="1700" dirty="0" smtClean="0">
                          <a:latin typeface="Arial" pitchFamily="34" charset="0"/>
                          <a:cs typeface="Arial" pitchFamily="34" charset="0"/>
                        </a:rPr>
                        <a:t> 1338, příspěvková organizace</a:t>
                      </a:r>
                    </a:p>
                  </a:txBody>
                  <a:tcPr anchor="ctr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cell3D prstMaterial="dkEdge">
                      <a:bevel w="25400" h="25400" prst="angle"/>
                      <a:lightRig rig="flood" dir="t"/>
                    </a:cell3D>
                    <a:noFill/>
                  </a:tcPr>
                </a:tc>
                <a:tc hMerge="1">
                  <a:txBody>
                    <a:bodyPr/>
                    <a:lstStyle/>
                    <a:p>
                      <a:pPr algn="ctr"/>
                      <a:endParaRPr lang="cs-CZ" dirty="0">
                        <a:latin typeface="Times New Roman" pitchFamily="18" charset="0"/>
                        <a:cs typeface="Times New Roman" pitchFamily="18" charset="0"/>
                      </a:endParaRPr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cell3D prstMaterial="dkEdge">
                      <a:bevel w="25400" h="25400" prst="angle"/>
                      <a:lightRig rig="flood" dir="t"/>
                    </a:cell3D>
                  </a:tcPr>
                </a:tc>
              </a:tr>
              <a:tr h="500066">
                <a:tc>
                  <a:txBody>
                    <a:bodyPr/>
                    <a:lstStyle/>
                    <a:p>
                      <a:r>
                        <a:rPr lang="cs-CZ" sz="1600" dirty="0" smtClean="0">
                          <a:latin typeface="Arial" pitchFamily="34" charset="0"/>
                          <a:cs typeface="Times New Roman" pitchFamily="18" charset="0"/>
                        </a:rPr>
                        <a:t>Registrační číslo projektu:</a:t>
                      </a:r>
                      <a:endParaRPr lang="cs-CZ" sz="1600" dirty="0">
                        <a:latin typeface="Arial" pitchFamily="34" charset="0"/>
                        <a:cs typeface="Times New Roman" pitchFamily="18" charset="0"/>
                      </a:endParaRPr>
                    </a:p>
                  </a:txBody>
                  <a:tcPr anchor="ctr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cell3D prstMaterial="dkEdge">
                      <a:bevel w="25400" h="25400" prst="angle"/>
                      <a:lightRig rig="flood" dir="t"/>
                    </a:cell3D>
                  </a:tcPr>
                </a:tc>
                <a:tc>
                  <a:txBody>
                    <a:bodyPr/>
                    <a:lstStyle/>
                    <a:p>
                      <a:pPr marL="0" indent="0" algn="l"/>
                      <a:r>
                        <a:rPr lang="cs-CZ" sz="1600" kern="1200" dirty="0" smtClean="0">
                          <a:latin typeface="Arial" pitchFamily="34" charset="0"/>
                          <a:cs typeface="Times New Roman" pitchFamily="18" charset="0"/>
                        </a:rPr>
                        <a:t>CZ.1.07/1.5.00/34.0245</a:t>
                      </a:r>
                      <a:endParaRPr lang="cs-CZ" sz="1600" dirty="0">
                        <a:latin typeface="Arial" pitchFamily="34" charset="0"/>
                        <a:cs typeface="Times New Roman" pitchFamily="18" charset="0"/>
                      </a:endParaRPr>
                    </a:p>
                  </a:txBody>
                  <a:tcPr anchor="ctr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cell3D prstMaterial="dkEdge">
                      <a:bevel w="25400" h="25400" prst="angle"/>
                      <a:lightRig rig="flood" dir="t"/>
                    </a:cell3D>
                  </a:tcPr>
                </a:tc>
              </a:tr>
              <a:tr h="500066">
                <a:tc>
                  <a:txBody>
                    <a:bodyPr/>
                    <a:lstStyle/>
                    <a:p>
                      <a:r>
                        <a:rPr lang="cs-CZ" sz="1600" dirty="0" smtClean="0">
                          <a:latin typeface="Arial" pitchFamily="34" charset="0"/>
                          <a:cs typeface="Times New Roman" pitchFamily="18" charset="0"/>
                        </a:rPr>
                        <a:t>Číslo DUM:</a:t>
                      </a:r>
                      <a:endParaRPr lang="cs-CZ" sz="1600" dirty="0">
                        <a:latin typeface="Arial" pitchFamily="34" charset="0"/>
                        <a:cs typeface="Times New Roman" pitchFamily="18" charset="0"/>
                      </a:endParaRPr>
                    </a:p>
                  </a:txBody>
                  <a:tcPr anchor="ctr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cell3D prstMaterial="dkEdge">
                      <a:bevel w="25400" h="25400" prst="angle"/>
                      <a:lightRig rig="flood" dir="t"/>
                    </a:cell3D>
                  </a:tcPr>
                </a:tc>
                <a:tc>
                  <a:txBody>
                    <a:bodyPr/>
                    <a:lstStyle/>
                    <a:p>
                      <a:r>
                        <a:rPr lang="cs-CZ" sz="1600" kern="1200" dirty="0" smtClean="0">
                          <a:latin typeface="Arial" pitchFamily="34" charset="0"/>
                          <a:cs typeface="Times New Roman" pitchFamily="18" charset="0"/>
                        </a:rPr>
                        <a:t>VY_32_INOVACE_12_A_20</a:t>
                      </a:r>
                      <a:endParaRPr lang="cs-CZ" sz="1600" dirty="0">
                        <a:latin typeface="Arial" pitchFamily="34" charset="0"/>
                        <a:cs typeface="Times New Roman" pitchFamily="18" charset="0"/>
                      </a:endParaRPr>
                    </a:p>
                  </a:txBody>
                  <a:tcPr anchor="ctr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cell3D prstMaterial="dkEdge">
                      <a:bevel w="25400" h="25400" prst="angle"/>
                      <a:lightRig rig="flood" dir="t"/>
                    </a:cell3D>
                  </a:tcPr>
                </a:tc>
              </a:tr>
              <a:tr h="500066">
                <a:tc>
                  <a:txBody>
                    <a:bodyPr/>
                    <a:lstStyle/>
                    <a:p>
                      <a:r>
                        <a:rPr lang="cs-CZ" sz="1600" dirty="0" smtClean="0">
                          <a:latin typeface="Arial" pitchFamily="34" charset="0"/>
                          <a:cs typeface="Times New Roman" pitchFamily="18" charset="0"/>
                        </a:rPr>
                        <a:t>Tematická oblast:</a:t>
                      </a:r>
                      <a:endParaRPr lang="cs-CZ" sz="1600" dirty="0">
                        <a:latin typeface="Arial" pitchFamily="34" charset="0"/>
                        <a:cs typeface="Times New Roman" pitchFamily="18" charset="0"/>
                      </a:endParaRPr>
                    </a:p>
                  </a:txBody>
                  <a:tcPr anchor="ctr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cell3D prstMaterial="dkEdge">
                      <a:bevel w="25400" h="25400" prst="angle"/>
                      <a:lightRig rig="flood" dir="t"/>
                    </a:cell3D>
                  </a:tcPr>
                </a:tc>
                <a:tc>
                  <a:txBody>
                    <a:bodyPr/>
                    <a:lstStyle/>
                    <a:p>
                      <a:pPr marL="0" marR="0" indent="0" algn="l" defTabSz="914400" rtl="0" eaLnBrk="1" fontAlgn="auto" latinLnBrk="0" hangingPunct="1">
                        <a:lnSpc>
                          <a:spcPct val="100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ClrTx/>
                        <a:buSzTx/>
                        <a:buFontTx/>
                        <a:buNone/>
                        <a:tabLst/>
                        <a:defRPr/>
                      </a:pPr>
                      <a:r>
                        <a:rPr lang="cs-CZ" sz="1600" dirty="0" smtClean="0">
                          <a:latin typeface="Arial" pitchFamily="34" charset="0"/>
                          <a:cs typeface="Times New Roman" pitchFamily="18" charset="0"/>
                        </a:rPr>
                        <a:t>Konstrukce podvozku</a:t>
                      </a:r>
                      <a:endParaRPr lang="cs-CZ" sz="1600" dirty="0">
                        <a:latin typeface="Arial" pitchFamily="34" charset="0"/>
                        <a:cs typeface="Times New Roman" pitchFamily="18" charset="0"/>
                      </a:endParaRPr>
                    </a:p>
                  </a:txBody>
                  <a:tcPr anchor="ctr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cell3D prstMaterial="dkEdge">
                      <a:bevel w="25400" h="25400" prst="angle"/>
                      <a:lightRig rig="flood" dir="t"/>
                    </a:cell3D>
                  </a:tcPr>
                </a:tc>
              </a:tr>
              <a:tr h="500066">
                <a:tc>
                  <a:txBody>
                    <a:bodyPr/>
                    <a:lstStyle/>
                    <a:p>
                      <a:r>
                        <a:rPr lang="cs-CZ" sz="1600" dirty="0" smtClean="0">
                          <a:latin typeface="Arial" pitchFamily="34" charset="0"/>
                          <a:cs typeface="Times New Roman" pitchFamily="18" charset="0"/>
                        </a:rPr>
                        <a:t>Téma:</a:t>
                      </a:r>
                      <a:endParaRPr lang="cs-CZ" sz="1600" dirty="0">
                        <a:latin typeface="Arial" pitchFamily="34" charset="0"/>
                        <a:cs typeface="Times New Roman" pitchFamily="18" charset="0"/>
                      </a:endParaRPr>
                    </a:p>
                  </a:txBody>
                  <a:tcPr anchor="ctr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cell3D prstMaterial="dkEdge">
                      <a:bevel w="25400" h="25400" prst="angle"/>
                      <a:lightRig rig="flood" dir="t"/>
                    </a:cell3D>
                  </a:tcPr>
                </a:tc>
                <a:tc>
                  <a:txBody>
                    <a:bodyPr/>
                    <a:lstStyle/>
                    <a:p>
                      <a:r>
                        <a:rPr lang="cs-CZ" sz="1600" dirty="0" smtClean="0">
                          <a:latin typeface="Arial" pitchFamily="34" charset="0"/>
                          <a:cs typeface="Times New Roman" pitchFamily="18" charset="0"/>
                        </a:rPr>
                        <a:t>Posilovače řízení</a:t>
                      </a:r>
                      <a:endParaRPr lang="cs-CZ" sz="1600" dirty="0">
                        <a:latin typeface="Arial" pitchFamily="34" charset="0"/>
                        <a:cs typeface="Times New Roman" pitchFamily="18" charset="0"/>
                      </a:endParaRPr>
                    </a:p>
                  </a:txBody>
                  <a:tcPr anchor="ctr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cell3D prstMaterial="dkEdge">
                      <a:bevel w="25400" h="25400" prst="angle"/>
                      <a:lightRig rig="flood" dir="t"/>
                    </a:cell3D>
                  </a:tcPr>
                </a:tc>
              </a:tr>
              <a:tr h="500066">
                <a:tc>
                  <a:txBody>
                    <a:bodyPr/>
                    <a:lstStyle/>
                    <a:p>
                      <a:r>
                        <a:rPr lang="cs-CZ" sz="1600" dirty="0" smtClean="0">
                          <a:latin typeface="Arial" pitchFamily="34" charset="0"/>
                          <a:cs typeface="Times New Roman" pitchFamily="18" charset="0"/>
                        </a:rPr>
                        <a:t>Autor:</a:t>
                      </a:r>
                      <a:endParaRPr lang="cs-CZ" sz="1600" dirty="0">
                        <a:latin typeface="Arial" pitchFamily="34" charset="0"/>
                        <a:cs typeface="Times New Roman" pitchFamily="18" charset="0"/>
                      </a:endParaRPr>
                    </a:p>
                  </a:txBody>
                  <a:tcPr anchor="ctr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cell3D prstMaterial="dkEdge">
                      <a:bevel w="25400" h="25400" prst="angle"/>
                      <a:lightRig rig="flood" dir="t"/>
                    </a:cell3D>
                  </a:tcPr>
                </a:tc>
                <a:tc>
                  <a:txBody>
                    <a:bodyPr/>
                    <a:lstStyle/>
                    <a:p>
                      <a:r>
                        <a:rPr lang="cs-CZ" sz="1600" dirty="0" smtClean="0">
                          <a:latin typeface="Arial" pitchFamily="34" charset="0"/>
                          <a:cs typeface="Times New Roman" pitchFamily="18" charset="0"/>
                        </a:rPr>
                        <a:t>Mgr. Jaroslav</a:t>
                      </a:r>
                      <a:r>
                        <a:rPr lang="cs-CZ" sz="1600" baseline="0" dirty="0" smtClean="0">
                          <a:latin typeface="Arial" pitchFamily="34" charset="0"/>
                          <a:cs typeface="Times New Roman" pitchFamily="18" charset="0"/>
                        </a:rPr>
                        <a:t> Hrůza</a:t>
                      </a:r>
                      <a:endParaRPr lang="cs-CZ" sz="1600" dirty="0">
                        <a:latin typeface="Arial" pitchFamily="34" charset="0"/>
                        <a:cs typeface="Times New Roman" pitchFamily="18" charset="0"/>
                      </a:endParaRPr>
                    </a:p>
                  </a:txBody>
                  <a:tcPr anchor="ctr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cell3D prstMaterial="dkEdge">
                      <a:bevel w="25400" h="25400" prst="angle"/>
                      <a:lightRig rig="flood" dir="t"/>
                    </a:cell3D>
                  </a:tcPr>
                </a:tc>
              </a:tr>
              <a:tr h="500066">
                <a:tc>
                  <a:txBody>
                    <a:bodyPr/>
                    <a:lstStyle/>
                    <a:p>
                      <a:r>
                        <a:rPr lang="cs-CZ" sz="1600" dirty="0" smtClean="0">
                          <a:latin typeface="Arial" pitchFamily="34" charset="0"/>
                          <a:cs typeface="Times New Roman" pitchFamily="18" charset="0"/>
                        </a:rPr>
                        <a:t>Datum vytvoření:</a:t>
                      </a:r>
                      <a:endParaRPr lang="cs-CZ" sz="1600" dirty="0">
                        <a:latin typeface="Arial" pitchFamily="34" charset="0"/>
                        <a:cs typeface="Times New Roman" pitchFamily="18" charset="0"/>
                      </a:endParaRPr>
                    </a:p>
                  </a:txBody>
                  <a:tcPr anchor="ctr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cell3D prstMaterial="dkEdge">
                      <a:bevel w="25400" h="25400" prst="angle"/>
                      <a:lightRig rig="flood" dir="t"/>
                    </a:cell3D>
                  </a:tcPr>
                </a:tc>
                <a:tc>
                  <a:txBody>
                    <a:bodyPr/>
                    <a:lstStyle/>
                    <a:p>
                      <a:r>
                        <a:rPr lang="cs-CZ" sz="1600" dirty="0" smtClean="0">
                          <a:latin typeface="Arial" pitchFamily="34" charset="0"/>
                          <a:cs typeface="Times New Roman" pitchFamily="18" charset="0"/>
                        </a:rPr>
                        <a:t>září 2012</a:t>
                      </a:r>
                      <a:endParaRPr lang="cs-CZ" sz="1600" dirty="0">
                        <a:latin typeface="Arial" pitchFamily="34" charset="0"/>
                        <a:cs typeface="Times New Roman" pitchFamily="18" charset="0"/>
                      </a:endParaRPr>
                    </a:p>
                  </a:txBody>
                  <a:tcPr anchor="ctr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cell3D prstMaterial="dkEdge">
                      <a:bevel w="25400" h="25400" prst="angle"/>
                      <a:lightRig rig="flood" dir="t"/>
                    </a:cell3D>
                  </a:tcPr>
                </a:tc>
              </a:tr>
            </a:tbl>
          </a:graphicData>
        </a:graphic>
      </p:graphicFrame>
      <p:pic>
        <p:nvPicPr>
          <p:cNvPr id="6" name="obrázek 1" descr="OPVK_hor_zakladni_logolink_RGB_cz.jpg"/>
          <p:cNvPicPr>
            <a:picLocks noChangeAspect="1" noChangeArrowheads="1"/>
          </p:cNvPicPr>
          <p:nvPr/>
        </p:nvPicPr>
        <p:blipFill>
          <a:blip r:embed="rId2" cstate="print">
            <a:lum bright="10000" contrast="16000"/>
          </a:blip>
          <a:srcRect/>
          <a:stretch>
            <a:fillRect/>
          </a:stretch>
        </p:blipFill>
        <p:spPr bwMode="auto">
          <a:xfrm>
            <a:off x="1123950" y="162000"/>
            <a:ext cx="6896100" cy="1503363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>
            <a:outerShdw sx="1000" sy="1000" algn="ctr" rotWithShape="0">
              <a:srgbClr val="000000"/>
            </a:outerShdw>
          </a:effectLst>
        </p:spPr>
      </p:pic>
      <p:pic>
        <p:nvPicPr>
          <p:cNvPr id="5" name="Picture 2" descr="sosasou-logo"/>
          <p:cNvPicPr>
            <a:picLocks noChangeAspect="1" noChangeArrowheads="1"/>
          </p:cNvPicPr>
          <p:nvPr/>
        </p:nvPicPr>
        <p:blipFill>
          <a:blip r:embed="rId3" cstate="print"/>
          <a:srcRect/>
          <a:stretch>
            <a:fillRect/>
          </a:stretch>
        </p:blipFill>
        <p:spPr bwMode="auto">
          <a:xfrm>
            <a:off x="1259632" y="2204864"/>
            <a:ext cx="579437" cy="56515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</p:spTree>
    <p:extLst>
      <p:ext uri="{BB962C8B-B14F-4D97-AF65-F5344CB8AC3E}">
        <p14:creationId xmlns:p14="http://schemas.microsoft.com/office/powerpoint/2010/main" val="1135192156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Zástupný symbol pro obsah 2"/>
          <p:cNvSpPr>
            <a:spLocks noGrp="1"/>
          </p:cNvSpPr>
          <p:nvPr>
            <p:ph sz="quarter" idx="1"/>
          </p:nvPr>
        </p:nvSpPr>
        <p:spPr>
          <a:xfrm>
            <a:off x="301752" y="1665362"/>
            <a:ext cx="8503920" cy="4433685"/>
          </a:xfrm>
        </p:spPr>
        <p:txBody>
          <a:bodyPr>
            <a:normAutofit fontScale="70000" lnSpcReduction="20000"/>
          </a:bodyPr>
          <a:lstStyle/>
          <a:p>
            <a:pPr marL="0" lvl="0" indent="0" algn="just">
              <a:lnSpc>
                <a:spcPct val="120000"/>
              </a:lnSpc>
              <a:spcBef>
                <a:spcPts val="600"/>
              </a:spcBef>
              <a:spcAft>
                <a:spcPts val="1200"/>
              </a:spcAft>
              <a:buClrTx/>
              <a:buSzTx/>
              <a:buNone/>
              <a:defRPr/>
            </a:pPr>
            <a:r>
              <a:rPr lang="cs-CZ" sz="4800" b="1" dirty="0">
                <a:latin typeface="Arial" pitchFamily="34" charset="0"/>
                <a:cs typeface="Arial" pitchFamily="34" charset="0"/>
              </a:rPr>
              <a:t>Anotace</a:t>
            </a:r>
          </a:p>
          <a:p>
            <a:pPr marL="0" lvl="0" indent="0" algn="just">
              <a:lnSpc>
                <a:spcPct val="120000"/>
              </a:lnSpc>
              <a:spcBef>
                <a:spcPts val="600"/>
              </a:spcBef>
              <a:spcAft>
                <a:spcPts val="1200"/>
              </a:spcAft>
              <a:buClrTx/>
              <a:buSzTx/>
              <a:buNone/>
              <a:defRPr/>
            </a:pPr>
            <a:r>
              <a:rPr lang="cs-CZ" sz="2800" dirty="0">
                <a:latin typeface="Arial" pitchFamily="34" charset="0"/>
                <a:cs typeface="Arial" pitchFamily="34" charset="0"/>
              </a:rPr>
              <a:t>Materiál je určen pro </a:t>
            </a:r>
            <a:r>
              <a:rPr lang="cs-CZ" sz="2800" dirty="0" smtClean="0">
                <a:latin typeface="Arial" pitchFamily="34" charset="0"/>
                <a:cs typeface="Arial" pitchFamily="34" charset="0"/>
              </a:rPr>
              <a:t>výuku předmětu Motorová vozidla u studijního </a:t>
            </a:r>
            <a:r>
              <a:rPr lang="cs-CZ" sz="2800" dirty="0">
                <a:latin typeface="Arial" pitchFamily="34" charset="0"/>
                <a:cs typeface="Arial" pitchFamily="34" charset="0"/>
              </a:rPr>
              <a:t>oboru </a:t>
            </a:r>
            <a:r>
              <a:rPr lang="cs-CZ" sz="2800" dirty="0" err="1" smtClean="0">
                <a:latin typeface="Arial" pitchFamily="34" charset="0"/>
                <a:cs typeface="Arial" pitchFamily="34" charset="0"/>
              </a:rPr>
              <a:t>Autotronik</a:t>
            </a:r>
            <a:r>
              <a:rPr lang="cs-CZ" sz="2800" dirty="0" smtClean="0">
                <a:latin typeface="Arial" pitchFamily="34" charset="0"/>
                <a:cs typeface="Arial" pitchFamily="34" charset="0"/>
              </a:rPr>
              <a:t> a příbuzných učebních a studijních </a:t>
            </a:r>
            <a:r>
              <a:rPr lang="cs-CZ" sz="2800" dirty="0" err="1" smtClean="0">
                <a:latin typeface="Arial" pitchFamily="34" charset="0"/>
                <a:cs typeface="Arial" pitchFamily="34" charset="0"/>
              </a:rPr>
              <a:t>autooborů</a:t>
            </a:r>
            <a:r>
              <a:rPr lang="cs-CZ" sz="2800" dirty="0" smtClean="0">
                <a:latin typeface="Arial" pitchFamily="34" charset="0"/>
                <a:cs typeface="Arial" pitchFamily="34" charset="0"/>
              </a:rPr>
              <a:t>. Inovuje </a:t>
            </a:r>
            <a:r>
              <a:rPr lang="cs-CZ" sz="2800" dirty="0">
                <a:latin typeface="Arial" pitchFamily="34" charset="0"/>
                <a:cs typeface="Arial" pitchFamily="34" charset="0"/>
              </a:rPr>
              <a:t>výuku použitím multimediálních pomůcek – prezentace s názornými obrázky a schématy doplněných textem podporujícím výklad učitele.</a:t>
            </a:r>
          </a:p>
          <a:p>
            <a:pPr marL="0" lvl="0" indent="0" algn="just">
              <a:lnSpc>
                <a:spcPct val="120000"/>
              </a:lnSpc>
              <a:spcBef>
                <a:spcPts val="600"/>
              </a:spcBef>
              <a:spcAft>
                <a:spcPts val="1200"/>
              </a:spcAft>
              <a:buClrTx/>
              <a:buSzTx/>
              <a:buNone/>
              <a:defRPr/>
            </a:pPr>
            <a:r>
              <a:rPr lang="cs-CZ" sz="4800" b="1" dirty="0">
                <a:latin typeface="Arial" pitchFamily="34" charset="0"/>
                <a:cs typeface="Arial" pitchFamily="34" charset="0"/>
              </a:rPr>
              <a:t>Metodický pokyn</a:t>
            </a:r>
          </a:p>
          <a:p>
            <a:pPr marL="0" lvl="0" indent="0" algn="just">
              <a:lnSpc>
                <a:spcPct val="120000"/>
              </a:lnSpc>
              <a:spcBef>
                <a:spcPts val="600"/>
              </a:spcBef>
              <a:spcAft>
                <a:spcPts val="1200"/>
              </a:spcAft>
              <a:buNone/>
              <a:defRPr/>
            </a:pPr>
            <a:r>
              <a:rPr lang="cs-CZ" sz="2800" dirty="0">
                <a:solidFill>
                  <a:prstClr val="black"/>
                </a:solidFill>
                <a:latin typeface="Arial" pitchFamily="34" charset="0"/>
                <a:cs typeface="Arial" pitchFamily="34" charset="0"/>
              </a:rPr>
              <a:t>Materiál používá učitel při výkladu – pro větší názornost a atraktivnost výuky a zároveň jej mohou využívat žáci pro domácí přípravu na výuku.</a:t>
            </a:r>
          </a:p>
        </p:txBody>
      </p:sp>
      <p:pic>
        <p:nvPicPr>
          <p:cNvPr id="6" name="obrázek 1" descr="OPVK_hor_zakladni_logolink_RGB_cz.jpg"/>
          <p:cNvPicPr>
            <a:picLocks noChangeAspect="1" noChangeArrowheads="1"/>
          </p:cNvPicPr>
          <p:nvPr/>
        </p:nvPicPr>
        <p:blipFill>
          <a:blip r:embed="rId2" cstate="print">
            <a:lum bright="10000" contrast="16000"/>
          </a:blip>
          <a:srcRect/>
          <a:stretch>
            <a:fillRect/>
          </a:stretch>
        </p:blipFill>
        <p:spPr bwMode="auto">
          <a:xfrm>
            <a:off x="1123950" y="162000"/>
            <a:ext cx="6896100" cy="1503363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>
            <a:outerShdw sx="1000" sy="1000" algn="ctr" rotWithShape="0">
              <a:srgbClr val="000000"/>
            </a:outerShdw>
          </a:effectLst>
        </p:spPr>
      </p:pic>
    </p:spTree>
    <p:extLst>
      <p:ext uri="{BB962C8B-B14F-4D97-AF65-F5344CB8AC3E}">
        <p14:creationId xmlns:p14="http://schemas.microsoft.com/office/powerpoint/2010/main" val="3615987900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/>
              <a:t>Posilovače řízení</a:t>
            </a:r>
          </a:p>
        </p:txBody>
      </p:sp>
      <p:sp>
        <p:nvSpPr>
          <p:cNvPr id="3" name="Zástupný symbol pro obsah 2"/>
          <p:cNvSpPr>
            <a:spLocks noGrp="1"/>
          </p:cNvSpPr>
          <p:nvPr>
            <p:ph sz="quarter" idx="1"/>
          </p:nvPr>
        </p:nvSpPr>
        <p:spPr/>
        <p:txBody>
          <a:bodyPr>
            <a:normAutofit lnSpcReduction="10000"/>
          </a:bodyPr>
          <a:lstStyle/>
          <a:p>
            <a:pPr marL="0" indent="0">
              <a:buClrTx/>
              <a:buNone/>
            </a:pPr>
            <a:r>
              <a:rPr lang="cs-CZ" sz="2800" b="1" dirty="0">
                <a:latin typeface="Arial" panose="020B0604020202020204" pitchFamily="34" charset="0"/>
                <a:cs typeface="Arial" panose="020B0604020202020204" pitchFamily="34" charset="0"/>
              </a:rPr>
              <a:t>Účel:</a:t>
            </a:r>
          </a:p>
          <a:p>
            <a:pPr marL="0" indent="0">
              <a:buNone/>
            </a:pPr>
            <a:r>
              <a:rPr lang="cs-CZ" sz="2800" dirty="0">
                <a:latin typeface="Arial" panose="020B0604020202020204" pitchFamily="34" charset="0"/>
                <a:cs typeface="Arial" panose="020B0604020202020204" pitchFamily="34" charset="0"/>
              </a:rPr>
              <a:t>Co nejvíce snížit ovládací sílu vykonanou řidičem na kola řízených náprav.</a:t>
            </a:r>
          </a:p>
          <a:p>
            <a:pPr marL="0" indent="0">
              <a:buNone/>
            </a:pPr>
            <a:endParaRPr lang="cs-CZ" dirty="0"/>
          </a:p>
          <a:p>
            <a:pPr marL="0" indent="0">
              <a:buClrTx/>
              <a:buNone/>
            </a:pPr>
            <a:r>
              <a:rPr lang="cs-CZ" sz="2800" b="1" dirty="0">
                <a:latin typeface="Arial" panose="020B0604020202020204" pitchFamily="34" charset="0"/>
                <a:cs typeface="Arial" panose="020B0604020202020204" pitchFamily="34" charset="0"/>
              </a:rPr>
              <a:t>Požadavky:</a:t>
            </a:r>
          </a:p>
          <a:p>
            <a:pPr marL="0" indent="0">
              <a:buNone/>
            </a:pPr>
            <a:r>
              <a:rPr lang="cs-CZ" sz="2800" dirty="0">
                <a:latin typeface="Arial" panose="020B0604020202020204" pitchFamily="34" charset="0"/>
                <a:cs typeface="Arial" panose="020B0604020202020204" pitchFamily="34" charset="0"/>
              </a:rPr>
              <a:t>Posilovače řízení jsou u některých kategorií vozidel předepsány legislativními požadavky (autobusy). Dalším legislativním požadavkem na posilovače řízení je, že musí být navrženy tak, aby i při jejich selhání zůstala zachována řiditelnost vozidla.</a:t>
            </a:r>
          </a:p>
          <a:p>
            <a:pPr marL="0" indent="0">
              <a:buNone/>
            </a:pPr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val="2387185038"/>
      </p:ext>
    </p:extLst>
  </p:cSld>
  <p:clrMapOvr>
    <a:masterClrMapping/>
  </p:clrMapOvr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/>
              <a:t>Posilovače řízení</a:t>
            </a:r>
          </a:p>
        </p:txBody>
      </p:sp>
      <p:sp>
        <p:nvSpPr>
          <p:cNvPr id="3" name="Zástupný symbol pro obsah 2"/>
          <p:cNvSpPr>
            <a:spLocks noGrp="1"/>
          </p:cNvSpPr>
          <p:nvPr>
            <p:ph sz="quarter" idx="1"/>
          </p:nvPr>
        </p:nvSpPr>
        <p:spPr>
          <a:xfrm>
            <a:off x="301752" y="1484784"/>
            <a:ext cx="8590728" cy="5070304"/>
          </a:xfrm>
        </p:spPr>
        <p:txBody>
          <a:bodyPr>
            <a:noAutofit/>
          </a:bodyPr>
          <a:lstStyle/>
          <a:p>
            <a:pPr marL="0" indent="0">
              <a:buClrTx/>
              <a:buNone/>
            </a:pPr>
            <a:r>
              <a:rPr lang="cs-CZ" sz="2800" b="1" dirty="0">
                <a:latin typeface="Arial" panose="020B0604020202020204" pitchFamily="34" charset="0"/>
                <a:cs typeface="Arial" panose="020B0604020202020204" pitchFamily="34" charset="0"/>
              </a:rPr>
              <a:t>1</a:t>
            </a:r>
            <a:r>
              <a:rPr lang="cs-CZ" sz="2800" b="1" dirty="0" smtClean="0">
                <a:latin typeface="Arial" panose="020B0604020202020204" pitchFamily="34" charset="0"/>
                <a:cs typeface="Arial" panose="020B0604020202020204" pitchFamily="34" charset="0"/>
              </a:rPr>
              <a:t>. Hřebenové </a:t>
            </a:r>
            <a:r>
              <a:rPr lang="cs-CZ" sz="2800" b="1" dirty="0">
                <a:latin typeface="Arial" panose="020B0604020202020204" pitchFamily="34" charset="0"/>
                <a:cs typeface="Arial" panose="020B0604020202020204" pitchFamily="34" charset="0"/>
              </a:rPr>
              <a:t>řízení s hydraulickým posilovačem</a:t>
            </a:r>
          </a:p>
          <a:p>
            <a:pPr marL="0" indent="0">
              <a:buNone/>
            </a:pPr>
            <a:r>
              <a:rPr lang="cs-CZ" sz="2800" dirty="0" smtClean="0">
                <a:latin typeface="Arial" panose="020B0604020202020204" pitchFamily="34" charset="0"/>
                <a:cs typeface="Arial" panose="020B0604020202020204" pitchFamily="34" charset="0"/>
              </a:rPr>
              <a:t>Hlavní skupiny</a:t>
            </a:r>
            <a:r>
              <a:rPr lang="cs-CZ" sz="2800" dirty="0">
                <a:latin typeface="Arial" panose="020B0604020202020204" pitchFamily="34" charset="0"/>
                <a:cs typeface="Arial" panose="020B0604020202020204" pitchFamily="34" charset="0"/>
              </a:rPr>
              <a:t>:</a:t>
            </a:r>
          </a:p>
          <a:p>
            <a:pPr lvl="0">
              <a:buClrTx/>
              <a:buFont typeface="Courier New" panose="02070309020205020404" pitchFamily="49" charset="0"/>
              <a:buChar char="o"/>
            </a:pPr>
            <a:r>
              <a:rPr lang="cs-CZ" sz="2600" dirty="0">
                <a:latin typeface="Arial" panose="020B0604020202020204" pitchFamily="34" charset="0"/>
                <a:cs typeface="Arial" panose="020B0604020202020204" pitchFamily="34" charset="0"/>
              </a:rPr>
              <a:t>mechanická hřebenová převodka řízení</a:t>
            </a:r>
          </a:p>
          <a:p>
            <a:pPr lvl="0">
              <a:buClrTx/>
              <a:buFont typeface="Courier New" panose="02070309020205020404" pitchFamily="49" charset="0"/>
              <a:buChar char="o"/>
            </a:pPr>
            <a:r>
              <a:rPr lang="cs-CZ" sz="2600" dirty="0">
                <a:latin typeface="Arial" panose="020B0604020202020204" pitchFamily="34" charset="0"/>
                <a:cs typeface="Arial" panose="020B0604020202020204" pitchFamily="34" charset="0"/>
              </a:rPr>
              <a:t>hydraulický pracovní válec s pracovním pístem</a:t>
            </a:r>
          </a:p>
          <a:p>
            <a:pPr lvl="0">
              <a:buClrTx/>
              <a:buFont typeface="Courier New" panose="02070309020205020404" pitchFamily="49" charset="0"/>
              <a:buChar char="o"/>
            </a:pPr>
            <a:r>
              <a:rPr lang="cs-CZ" sz="2600" dirty="0">
                <a:latin typeface="Arial" panose="020B0604020202020204" pitchFamily="34" charset="0"/>
                <a:cs typeface="Arial" panose="020B0604020202020204" pitchFamily="34" charset="0"/>
              </a:rPr>
              <a:t>otočné šoupátko jako řídicí ventil</a:t>
            </a:r>
          </a:p>
          <a:p>
            <a:pPr lvl="0">
              <a:buClrTx/>
              <a:buFont typeface="Courier New" panose="02070309020205020404" pitchFamily="49" charset="0"/>
              <a:buChar char="o"/>
            </a:pPr>
            <a:r>
              <a:rPr lang="cs-CZ" sz="2600" dirty="0">
                <a:latin typeface="Arial" panose="020B0604020202020204" pitchFamily="34" charset="0"/>
                <a:cs typeface="Arial" panose="020B0604020202020204" pitchFamily="34" charset="0"/>
              </a:rPr>
              <a:t>olejové </a:t>
            </a:r>
            <a:r>
              <a:rPr lang="cs-CZ" sz="2600" dirty="0" smtClean="0">
                <a:latin typeface="Arial" panose="020B0604020202020204" pitchFamily="34" charset="0"/>
                <a:cs typeface="Arial" panose="020B0604020202020204" pitchFamily="34" charset="0"/>
              </a:rPr>
              <a:t/>
            </a:r>
            <a:br>
              <a:rPr lang="cs-CZ" sz="2600" dirty="0" smtClean="0">
                <a:latin typeface="Arial" panose="020B0604020202020204" pitchFamily="34" charset="0"/>
                <a:cs typeface="Arial" panose="020B0604020202020204" pitchFamily="34" charset="0"/>
              </a:rPr>
            </a:br>
            <a:r>
              <a:rPr lang="cs-CZ" sz="2600" dirty="0" smtClean="0">
                <a:latin typeface="Arial" panose="020B0604020202020204" pitchFamily="34" charset="0"/>
                <a:cs typeface="Arial" panose="020B0604020202020204" pitchFamily="34" charset="0"/>
              </a:rPr>
              <a:t>čerpadlo, </a:t>
            </a:r>
            <a:br>
              <a:rPr lang="cs-CZ" sz="2600" dirty="0" smtClean="0">
                <a:latin typeface="Arial" panose="020B0604020202020204" pitchFamily="34" charset="0"/>
                <a:cs typeface="Arial" panose="020B0604020202020204" pitchFamily="34" charset="0"/>
              </a:rPr>
            </a:br>
            <a:r>
              <a:rPr lang="cs-CZ" sz="2600" dirty="0" smtClean="0">
                <a:latin typeface="Arial" panose="020B0604020202020204" pitchFamily="34" charset="0"/>
                <a:cs typeface="Arial" panose="020B0604020202020204" pitchFamily="34" charset="0"/>
              </a:rPr>
              <a:t>tlakový </a:t>
            </a:r>
            <a:br>
              <a:rPr lang="cs-CZ" sz="2600" dirty="0" smtClean="0">
                <a:latin typeface="Arial" panose="020B0604020202020204" pitchFamily="34" charset="0"/>
                <a:cs typeface="Arial" panose="020B0604020202020204" pitchFamily="34" charset="0"/>
              </a:rPr>
            </a:br>
            <a:r>
              <a:rPr lang="cs-CZ" sz="2600" dirty="0" smtClean="0">
                <a:latin typeface="Arial" panose="020B0604020202020204" pitchFamily="34" charset="0"/>
                <a:cs typeface="Arial" panose="020B0604020202020204" pitchFamily="34" charset="0"/>
              </a:rPr>
              <a:t>pojistný </a:t>
            </a:r>
            <a:br>
              <a:rPr lang="cs-CZ" sz="2600" dirty="0" smtClean="0">
                <a:latin typeface="Arial" panose="020B0604020202020204" pitchFamily="34" charset="0"/>
                <a:cs typeface="Arial" panose="020B0604020202020204" pitchFamily="34" charset="0"/>
              </a:rPr>
            </a:br>
            <a:r>
              <a:rPr lang="cs-CZ" sz="2600" dirty="0" smtClean="0">
                <a:latin typeface="Arial" panose="020B0604020202020204" pitchFamily="34" charset="0"/>
                <a:cs typeface="Arial" panose="020B0604020202020204" pitchFamily="34" charset="0"/>
              </a:rPr>
              <a:t>ventil</a:t>
            </a:r>
            <a:r>
              <a:rPr lang="cs-CZ" sz="2600" dirty="0">
                <a:latin typeface="Arial" panose="020B0604020202020204" pitchFamily="34" charset="0"/>
                <a:cs typeface="Arial" panose="020B0604020202020204" pitchFamily="34" charset="0"/>
              </a:rPr>
              <a:t>, </a:t>
            </a:r>
            <a:r>
              <a:rPr lang="cs-CZ" sz="2600" dirty="0" smtClean="0">
                <a:latin typeface="Arial" panose="020B0604020202020204" pitchFamily="34" charset="0"/>
                <a:cs typeface="Arial" panose="020B0604020202020204" pitchFamily="34" charset="0"/>
              </a:rPr>
              <a:t/>
            </a:r>
            <a:br>
              <a:rPr lang="cs-CZ" sz="2600" dirty="0" smtClean="0">
                <a:latin typeface="Arial" panose="020B0604020202020204" pitchFamily="34" charset="0"/>
                <a:cs typeface="Arial" panose="020B0604020202020204" pitchFamily="34" charset="0"/>
              </a:rPr>
            </a:br>
            <a:r>
              <a:rPr lang="cs-CZ" sz="2600" dirty="0" smtClean="0">
                <a:latin typeface="Arial" panose="020B0604020202020204" pitchFamily="34" charset="0"/>
                <a:cs typeface="Arial" panose="020B0604020202020204" pitchFamily="34" charset="0"/>
              </a:rPr>
              <a:t>olejová </a:t>
            </a:r>
            <a:br>
              <a:rPr lang="cs-CZ" sz="2600" dirty="0" smtClean="0">
                <a:latin typeface="Arial" panose="020B0604020202020204" pitchFamily="34" charset="0"/>
                <a:cs typeface="Arial" panose="020B0604020202020204" pitchFamily="34" charset="0"/>
              </a:rPr>
            </a:br>
            <a:r>
              <a:rPr lang="cs-CZ" sz="2600" dirty="0" smtClean="0">
                <a:latin typeface="Arial" panose="020B0604020202020204" pitchFamily="34" charset="0"/>
                <a:cs typeface="Arial" panose="020B0604020202020204" pitchFamily="34" charset="0"/>
              </a:rPr>
              <a:t>nádržka</a:t>
            </a:r>
            <a:endParaRPr lang="cs-CZ" sz="2600" dirty="0">
              <a:latin typeface="Arial" panose="020B0604020202020204" pitchFamily="34" charset="0"/>
              <a:cs typeface="Arial" panose="020B0604020202020204" pitchFamily="34" charset="0"/>
            </a:endParaRPr>
          </a:p>
          <a:p>
            <a:pPr>
              <a:buClrTx/>
              <a:buFont typeface="Courier New" panose="02070309020205020404" pitchFamily="49" charset="0"/>
              <a:buChar char="o"/>
            </a:pPr>
            <a:endParaRPr lang="cs-CZ" sz="2600" dirty="0">
              <a:latin typeface="Arial" panose="020B0604020202020204" pitchFamily="34" charset="0"/>
              <a:cs typeface="Arial" panose="020B0604020202020204" pitchFamily="34" charset="0"/>
            </a:endParaRPr>
          </a:p>
          <a:p>
            <a:pPr>
              <a:buClrTx/>
              <a:buFont typeface="Courier New" panose="02070309020205020404" pitchFamily="49" charset="0"/>
              <a:buChar char="o"/>
            </a:pPr>
            <a:endParaRPr lang="cs-CZ" sz="2600" dirty="0">
              <a:latin typeface="Arial" panose="020B0604020202020204" pitchFamily="34" charset="0"/>
              <a:cs typeface="Arial" panose="020B0604020202020204" pitchFamily="34" charset="0"/>
            </a:endParaRPr>
          </a:p>
        </p:txBody>
      </p:sp>
      <p:pic>
        <p:nvPicPr>
          <p:cNvPr id="2050" name="Picture 2"/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2123728" y="4079675"/>
            <a:ext cx="7037469" cy="2828787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</p:spTree>
    <p:extLst>
      <p:ext uri="{BB962C8B-B14F-4D97-AF65-F5344CB8AC3E}">
        <p14:creationId xmlns:p14="http://schemas.microsoft.com/office/powerpoint/2010/main" val="2813975023"/>
      </p:ext>
    </p:extLst>
  </p:cSld>
  <p:clrMapOvr>
    <a:masterClrMapping/>
  </p:clrMapOvr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/>
              <a:t>Posilovače řízení</a:t>
            </a:r>
          </a:p>
        </p:txBody>
      </p:sp>
      <p:sp>
        <p:nvSpPr>
          <p:cNvPr id="3" name="Zástupný symbol pro obsah 2"/>
          <p:cNvSpPr>
            <a:spLocks noGrp="1"/>
          </p:cNvSpPr>
          <p:nvPr>
            <p:ph sz="quarter" idx="1"/>
          </p:nvPr>
        </p:nvSpPr>
        <p:spPr>
          <a:xfrm>
            <a:off x="301752" y="1484784"/>
            <a:ext cx="8503920" cy="5070304"/>
          </a:xfrm>
        </p:spPr>
        <p:txBody>
          <a:bodyPr>
            <a:noAutofit/>
          </a:bodyPr>
          <a:lstStyle/>
          <a:p>
            <a:pPr marL="0" indent="0">
              <a:buClrTx/>
              <a:buNone/>
            </a:pPr>
            <a:r>
              <a:rPr lang="cs-CZ" sz="2800" b="1" dirty="0">
                <a:latin typeface="Arial" panose="020B0604020202020204" pitchFamily="34" charset="0"/>
                <a:cs typeface="Arial" panose="020B0604020202020204" pitchFamily="34" charset="0"/>
              </a:rPr>
              <a:t>Popis činnosti:</a:t>
            </a:r>
          </a:p>
          <a:p>
            <a:pPr>
              <a:buClrTx/>
              <a:buFont typeface="Courier New" panose="02070309020205020404" pitchFamily="49" charset="0"/>
              <a:buChar char="o"/>
            </a:pPr>
            <a:r>
              <a:rPr lang="cs-CZ" sz="2800" dirty="0">
                <a:latin typeface="Arial" panose="020B0604020202020204" pitchFamily="34" charset="0"/>
                <a:cs typeface="Arial" panose="020B0604020202020204" pitchFamily="34" charset="0"/>
              </a:rPr>
              <a:t>Po natočení volantu vytvořená síla řízení přenáší přes zkrutnou tyč na pastorek řízení. To způsobí natočení otočného šoupátka proti ovládacímu pouzdru, které jej obklopuje. </a:t>
            </a:r>
          </a:p>
          <a:p>
            <a:pPr>
              <a:buClrTx/>
              <a:buFont typeface="Courier New" panose="02070309020205020404" pitchFamily="49" charset="0"/>
              <a:buChar char="o"/>
            </a:pPr>
            <a:r>
              <a:rPr lang="cs-CZ" sz="2800" dirty="0">
                <a:latin typeface="Arial" panose="020B0604020202020204" pitchFamily="34" charset="0"/>
                <a:cs typeface="Arial" panose="020B0604020202020204" pitchFamily="34" charset="0"/>
              </a:rPr>
              <a:t>Tím se změní vzájemná poloha řídicích štěrbin. Vtoková štěrbina se otevře pro přítok hydraulického oleje. Hydraulický olej od křídlového čerpadla teče vtokovou štěrbinou do spodní radiální drážky ovládacího pouzdra a je veden do odpovídajícího pracovního prostoru</a:t>
            </a:r>
            <a:r>
              <a:rPr lang="cs-CZ" sz="2800" dirty="0" smtClean="0">
                <a:latin typeface="Arial" panose="020B0604020202020204" pitchFamily="34" charset="0"/>
                <a:cs typeface="Arial" panose="020B0604020202020204" pitchFamily="34" charset="0"/>
              </a:rPr>
              <a:t>.</a:t>
            </a:r>
            <a:endParaRPr lang="cs-CZ" sz="2800" dirty="0">
              <a:latin typeface="Arial" panose="020B0604020202020204" pitchFamily="34" charset="0"/>
              <a:cs typeface="Arial" panose="020B0604020202020204" pitchFamily="34" charset="0"/>
            </a:endParaRPr>
          </a:p>
        </p:txBody>
      </p:sp>
    </p:spTree>
    <p:extLst>
      <p:ext uri="{BB962C8B-B14F-4D97-AF65-F5344CB8AC3E}">
        <p14:creationId xmlns:p14="http://schemas.microsoft.com/office/powerpoint/2010/main" val="318900067"/>
      </p:ext>
    </p:extLst>
  </p:cSld>
  <p:clrMapOvr>
    <a:masterClrMapping/>
  </p:clrMapOvr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/>
              <a:t>Posilovače řízení</a:t>
            </a:r>
          </a:p>
        </p:txBody>
      </p:sp>
      <p:sp>
        <p:nvSpPr>
          <p:cNvPr id="3" name="Zástupný symbol pro obsah 2"/>
          <p:cNvSpPr>
            <a:spLocks noGrp="1"/>
          </p:cNvSpPr>
          <p:nvPr>
            <p:ph sz="quarter" idx="1"/>
          </p:nvPr>
        </p:nvSpPr>
        <p:spPr>
          <a:xfrm>
            <a:off x="301752" y="1484784"/>
            <a:ext cx="8662736" cy="4572000"/>
          </a:xfrm>
        </p:spPr>
        <p:txBody>
          <a:bodyPr>
            <a:noAutofit/>
          </a:bodyPr>
          <a:lstStyle/>
          <a:p>
            <a:pPr marL="0" indent="0">
              <a:buClrTx/>
              <a:buNone/>
            </a:pPr>
            <a:r>
              <a:rPr lang="cs-CZ" sz="2800" b="1" dirty="0">
                <a:latin typeface="Arial" panose="020B0604020202020204" pitchFamily="34" charset="0"/>
                <a:cs typeface="Arial" panose="020B0604020202020204" pitchFamily="34" charset="0"/>
              </a:rPr>
              <a:t>Popis činnosti:</a:t>
            </a:r>
          </a:p>
          <a:p>
            <a:pPr>
              <a:buClrTx/>
              <a:buFont typeface="Courier New" panose="02070309020205020404" pitchFamily="49" charset="0"/>
              <a:buChar char="o"/>
            </a:pPr>
            <a:r>
              <a:rPr lang="cs-CZ" sz="2800" dirty="0" smtClean="0">
                <a:latin typeface="Arial" panose="020B0604020202020204" pitchFamily="34" charset="0"/>
                <a:cs typeface="Arial" panose="020B0604020202020204" pitchFamily="34" charset="0"/>
              </a:rPr>
              <a:t>Tlak </a:t>
            </a:r>
            <a:r>
              <a:rPr lang="cs-CZ" sz="2800" dirty="0">
                <a:latin typeface="Arial" panose="020B0604020202020204" pitchFamily="34" charset="0"/>
                <a:cs typeface="Arial" panose="020B0604020202020204" pitchFamily="34" charset="0"/>
              </a:rPr>
              <a:t>kapaliny působí buď na pravé nebo levé straně pracovního válce a vytváří hydraulickou pomocnou sílu. Spolupůsobí s mechanicky přenášenou silou řízení pastorkem na ozubenou tyč.</a:t>
            </a:r>
          </a:p>
          <a:p>
            <a:pPr>
              <a:buClrTx/>
              <a:buFont typeface="Courier New" panose="02070309020205020404" pitchFamily="49" charset="0"/>
              <a:buChar char="o"/>
            </a:pPr>
            <a:r>
              <a:rPr lang="cs-CZ" sz="2800" dirty="0">
                <a:latin typeface="Arial" panose="020B0604020202020204" pitchFamily="34" charset="0"/>
                <a:cs typeface="Arial" panose="020B0604020202020204" pitchFamily="34" charset="0"/>
              </a:rPr>
              <a:t>Když se přestane volantem otáčet, zkrutná tyč a otočný šoupátkový ventil se vrátí do neutrální polohy. Řídicí štěrbina k pracovním prostorům se uzavře, vratná štěrbina se otevře.</a:t>
            </a:r>
          </a:p>
          <a:p>
            <a:pPr>
              <a:buClrTx/>
              <a:buFont typeface="Courier New" panose="02070309020205020404" pitchFamily="49" charset="0"/>
              <a:buChar char="o"/>
            </a:pPr>
            <a:r>
              <a:rPr lang="cs-CZ" sz="2800" dirty="0">
                <a:latin typeface="Arial" panose="020B0604020202020204" pitchFamily="34" charset="0"/>
                <a:cs typeface="Arial" panose="020B0604020202020204" pitchFamily="34" charset="0"/>
              </a:rPr>
              <a:t>Olej proudí od čerpadla přes řídicí ventil zpět do zásobní nádržky.</a:t>
            </a:r>
          </a:p>
          <a:p>
            <a:pPr>
              <a:buClrTx/>
              <a:buFont typeface="Courier New" panose="02070309020205020404" pitchFamily="49" charset="0"/>
              <a:buChar char="o"/>
            </a:pPr>
            <a:endParaRPr lang="cs-CZ" sz="2800" dirty="0">
              <a:latin typeface="Arial" panose="020B0604020202020204" pitchFamily="34" charset="0"/>
              <a:cs typeface="Arial" panose="020B0604020202020204" pitchFamily="34" charset="0"/>
            </a:endParaRPr>
          </a:p>
        </p:txBody>
      </p:sp>
    </p:spTree>
    <p:extLst>
      <p:ext uri="{BB962C8B-B14F-4D97-AF65-F5344CB8AC3E}">
        <p14:creationId xmlns:p14="http://schemas.microsoft.com/office/powerpoint/2010/main" val="2112104095"/>
      </p:ext>
    </p:extLst>
  </p:cSld>
  <p:clrMapOvr>
    <a:masterClrMapping/>
  </p:clrMapOvr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/>
              <a:t>Posilovače řízení</a:t>
            </a:r>
          </a:p>
        </p:txBody>
      </p:sp>
      <p:sp>
        <p:nvSpPr>
          <p:cNvPr id="3" name="Zástupný symbol pro obsah 2"/>
          <p:cNvSpPr>
            <a:spLocks noGrp="1"/>
          </p:cNvSpPr>
          <p:nvPr>
            <p:ph sz="quarter" idx="1"/>
          </p:nvPr>
        </p:nvSpPr>
        <p:spPr/>
        <p:txBody>
          <a:bodyPr>
            <a:normAutofit/>
          </a:bodyPr>
          <a:lstStyle/>
          <a:p>
            <a:pPr marL="0" indent="0">
              <a:buClrTx/>
              <a:buNone/>
            </a:pPr>
            <a:r>
              <a:rPr lang="cs-CZ" sz="2800" b="1" dirty="0">
                <a:latin typeface="Arial" panose="020B0604020202020204" pitchFamily="34" charset="0"/>
                <a:cs typeface="Arial" panose="020B0604020202020204" pitchFamily="34" charset="0"/>
              </a:rPr>
              <a:t>2</a:t>
            </a:r>
            <a:r>
              <a:rPr lang="cs-CZ" sz="2800" b="1" dirty="0" smtClean="0">
                <a:latin typeface="Arial" panose="020B0604020202020204" pitchFamily="34" charset="0"/>
                <a:cs typeface="Arial" panose="020B0604020202020204" pitchFamily="34" charset="0"/>
              </a:rPr>
              <a:t>. Hydroelektrický </a:t>
            </a:r>
            <a:r>
              <a:rPr lang="cs-CZ" sz="2800" b="1" dirty="0">
                <a:latin typeface="Arial" panose="020B0604020202020204" pitchFamily="34" charset="0"/>
                <a:cs typeface="Arial" panose="020B0604020202020204" pitchFamily="34" charset="0"/>
              </a:rPr>
              <a:t>posilovač řízení</a:t>
            </a:r>
          </a:p>
          <a:p>
            <a:pPr>
              <a:buClrTx/>
              <a:buFont typeface="Courier New" panose="02070309020205020404" pitchFamily="49" charset="0"/>
              <a:buChar char="o"/>
            </a:pPr>
            <a:r>
              <a:rPr lang="cs-CZ" sz="2800" dirty="0">
                <a:latin typeface="Arial" panose="020B0604020202020204" pitchFamily="34" charset="0"/>
                <a:cs typeface="Arial" panose="020B0604020202020204" pitchFamily="34" charset="0"/>
              </a:rPr>
              <a:t>Jedná se o elektronicky řízené hřebenové řízení s hydraulickým posilovačem, u něhož je pomocná síla hydraulického posilovače ovlivněna výhradně rychlostí jízdy.</a:t>
            </a:r>
          </a:p>
          <a:p>
            <a:pPr>
              <a:buClrTx/>
              <a:buFont typeface="Courier New" panose="02070309020205020404" pitchFamily="49" charset="0"/>
              <a:buChar char="o"/>
            </a:pPr>
            <a:r>
              <a:rPr lang="cs-CZ" sz="2800" dirty="0">
                <a:latin typeface="Arial" panose="020B0604020202020204" pitchFamily="34" charset="0"/>
                <a:cs typeface="Arial" panose="020B0604020202020204" pitchFamily="34" charset="0"/>
              </a:rPr>
              <a:t>Při nízké rychlosti jízdy působí plná pomocná síla hřebenového řízení s hydraulickým posilovačem. Se vzrůstající rychlostí jízdy se tato pomocná síla postupně zmenšuje.</a:t>
            </a:r>
          </a:p>
          <a:p>
            <a:pPr>
              <a:buClrTx/>
              <a:buFont typeface="Courier New" panose="02070309020205020404" pitchFamily="49" charset="0"/>
              <a:buChar char="o"/>
            </a:pPr>
            <a:endParaRPr lang="cs-CZ" sz="2800" dirty="0">
              <a:latin typeface="Arial" panose="020B0604020202020204" pitchFamily="34" charset="0"/>
              <a:cs typeface="Arial" panose="020B0604020202020204" pitchFamily="34" charset="0"/>
            </a:endParaRPr>
          </a:p>
        </p:txBody>
      </p:sp>
    </p:spTree>
    <p:extLst>
      <p:ext uri="{BB962C8B-B14F-4D97-AF65-F5344CB8AC3E}">
        <p14:creationId xmlns:p14="http://schemas.microsoft.com/office/powerpoint/2010/main" val="4022148618"/>
      </p:ext>
    </p:extLst>
  </p:cSld>
  <p:clrMapOvr>
    <a:masterClrMapping/>
  </p:clrMapOvr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/>
              <a:t>Posilovače řízení</a:t>
            </a:r>
          </a:p>
        </p:txBody>
      </p:sp>
      <p:pic>
        <p:nvPicPr>
          <p:cNvPr id="3074" name="Picture 2"/>
          <p:cNvPicPr>
            <a:picLocks noGrp="1" noChangeAspect="1" noChangeArrowheads="1"/>
          </p:cNvPicPr>
          <p:nvPr>
            <p:ph sz="quarter" idx="1"/>
          </p:nvPr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179512" y="1484784"/>
            <a:ext cx="4868565" cy="4985099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  <p:sp>
        <p:nvSpPr>
          <p:cNvPr id="4" name="TextovéPole 3"/>
          <p:cNvSpPr txBox="1"/>
          <p:nvPr/>
        </p:nvSpPr>
        <p:spPr>
          <a:xfrm>
            <a:off x="5148064" y="1484784"/>
            <a:ext cx="3816425" cy="5053691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2600" b="1" dirty="0">
                <a:latin typeface="Arial" panose="020B0604020202020204" pitchFamily="34" charset="0"/>
                <a:cs typeface="Arial" panose="020B0604020202020204" pitchFamily="34" charset="0"/>
              </a:rPr>
              <a:t>Konstrukce</a:t>
            </a:r>
          </a:p>
          <a:p>
            <a:pPr>
              <a:spcBef>
                <a:spcPct val="20000"/>
              </a:spcBef>
              <a:buSzPct val="85000"/>
            </a:pPr>
            <a:r>
              <a:rPr lang="cs-CZ" sz="2600" dirty="0" smtClean="0">
                <a:latin typeface="Arial Narrow" panose="020B0606020202030204" pitchFamily="34" charset="0"/>
                <a:cs typeface="Arial" panose="020B0604020202020204" pitchFamily="34" charset="0"/>
              </a:rPr>
              <a:t>sestává </a:t>
            </a:r>
            <a:r>
              <a:rPr lang="cs-CZ" sz="2600" dirty="0">
                <a:latin typeface="Arial Narrow" panose="020B0606020202030204" pitchFamily="34" charset="0"/>
                <a:cs typeface="Arial" panose="020B0604020202020204" pitchFamily="34" charset="0"/>
              </a:rPr>
              <a:t>z těchto částí:</a:t>
            </a:r>
          </a:p>
          <a:p>
            <a:pPr marL="274320" lvl="0" indent="-274320">
              <a:spcBef>
                <a:spcPct val="20000"/>
              </a:spcBef>
              <a:buSzPct val="85000"/>
              <a:buFont typeface="Courier New" panose="02070309020205020404" pitchFamily="49" charset="0"/>
              <a:buChar char="o"/>
            </a:pPr>
            <a:r>
              <a:rPr lang="cs-CZ" sz="2600" dirty="0">
                <a:latin typeface="Arial Narrow" panose="020B0606020202030204" pitchFamily="34" charset="0"/>
                <a:cs typeface="Arial" panose="020B0604020202020204" pitchFamily="34" charset="0"/>
              </a:rPr>
              <a:t>elektronický rychloměr</a:t>
            </a:r>
          </a:p>
          <a:p>
            <a:pPr marL="274320" lvl="0" indent="-274320">
              <a:spcBef>
                <a:spcPct val="20000"/>
              </a:spcBef>
              <a:buSzPct val="85000"/>
              <a:buFont typeface="Courier New" panose="02070309020205020404" pitchFamily="49" charset="0"/>
              <a:buChar char="o"/>
            </a:pPr>
            <a:r>
              <a:rPr lang="cs-CZ" sz="2600" dirty="0">
                <a:latin typeface="Arial Narrow" panose="020B0606020202030204" pitchFamily="34" charset="0"/>
                <a:cs typeface="Arial" panose="020B0604020202020204" pitchFamily="34" charset="0"/>
              </a:rPr>
              <a:t>řídicí jednotka</a:t>
            </a:r>
          </a:p>
          <a:p>
            <a:pPr marL="274320" lvl="0" indent="-274320">
              <a:spcBef>
                <a:spcPct val="20000"/>
              </a:spcBef>
              <a:buSzPct val="85000"/>
              <a:buFont typeface="Courier New" panose="02070309020205020404" pitchFamily="49" charset="0"/>
              <a:buChar char="o"/>
            </a:pPr>
            <a:r>
              <a:rPr lang="cs-CZ" sz="2600" dirty="0">
                <a:latin typeface="Arial Narrow" panose="020B0606020202030204" pitchFamily="34" charset="0"/>
                <a:cs typeface="Arial" panose="020B0604020202020204" pitchFamily="34" charset="0"/>
              </a:rPr>
              <a:t>snímač natočení volantu</a:t>
            </a:r>
          </a:p>
          <a:p>
            <a:pPr marL="274320" lvl="0" indent="-274320">
              <a:spcBef>
                <a:spcPct val="20000"/>
              </a:spcBef>
              <a:buSzPct val="85000"/>
              <a:buFont typeface="Courier New" panose="02070309020205020404" pitchFamily="49" charset="0"/>
              <a:buChar char="o"/>
            </a:pPr>
            <a:r>
              <a:rPr lang="cs-CZ" sz="2600" dirty="0">
                <a:latin typeface="Arial Narrow" panose="020B0606020202030204" pitchFamily="34" charset="0"/>
                <a:cs typeface="Arial" panose="020B0604020202020204" pitchFamily="34" charset="0"/>
              </a:rPr>
              <a:t>hřebenové řízení s </a:t>
            </a:r>
            <a:r>
              <a:rPr lang="cs-CZ" sz="2600" dirty="0" smtClean="0">
                <a:latin typeface="Arial Narrow" panose="020B0606020202030204" pitchFamily="34" charset="0"/>
                <a:cs typeface="Arial" panose="020B0604020202020204" pitchFamily="34" charset="0"/>
              </a:rPr>
              <a:t>hydraulickým </a:t>
            </a:r>
            <a:r>
              <a:rPr lang="cs-CZ" sz="2600" dirty="0">
                <a:latin typeface="Arial Narrow" panose="020B0606020202030204" pitchFamily="34" charset="0"/>
                <a:cs typeface="Arial" panose="020B0604020202020204" pitchFamily="34" charset="0"/>
              </a:rPr>
              <a:t>p</a:t>
            </a:r>
            <a:r>
              <a:rPr lang="cs-CZ" sz="2600" dirty="0" smtClean="0">
                <a:latin typeface="Arial Narrow" panose="020B0606020202030204" pitchFamily="34" charset="0"/>
                <a:cs typeface="Arial" panose="020B0604020202020204" pitchFamily="34" charset="0"/>
              </a:rPr>
              <a:t>osilovačem</a:t>
            </a:r>
            <a:endParaRPr lang="cs-CZ" sz="2600" dirty="0">
              <a:latin typeface="Arial Narrow" panose="020B0606020202030204" pitchFamily="34" charset="0"/>
              <a:cs typeface="Arial" panose="020B0604020202020204" pitchFamily="34" charset="0"/>
            </a:endParaRPr>
          </a:p>
          <a:p>
            <a:pPr marL="274320" lvl="0" indent="-274320">
              <a:spcBef>
                <a:spcPct val="20000"/>
              </a:spcBef>
              <a:buSzPct val="85000"/>
              <a:buFont typeface="Courier New" panose="02070309020205020404" pitchFamily="49" charset="0"/>
              <a:buChar char="o"/>
            </a:pPr>
            <a:r>
              <a:rPr lang="cs-CZ" sz="2600" dirty="0">
                <a:latin typeface="Arial Narrow" panose="020B0606020202030204" pitchFamily="34" charset="0"/>
                <a:cs typeface="Arial" panose="020B0604020202020204" pitchFamily="34" charset="0"/>
              </a:rPr>
              <a:t>hydraulické olejové čerpadlo</a:t>
            </a:r>
          </a:p>
          <a:p>
            <a:pPr marL="274320" indent="-274320">
              <a:spcBef>
                <a:spcPct val="20000"/>
              </a:spcBef>
              <a:buSzPct val="85000"/>
              <a:buFont typeface="Courier New" panose="02070309020205020404" pitchFamily="49" charset="0"/>
              <a:buChar char="o"/>
            </a:pPr>
            <a:r>
              <a:rPr lang="cs-CZ" sz="2600" dirty="0">
                <a:latin typeface="Arial Narrow" panose="020B0606020202030204" pitchFamily="34" charset="0"/>
                <a:cs typeface="Arial" panose="020B0604020202020204" pitchFamily="34" charset="0"/>
              </a:rPr>
              <a:t>olejová nádržka</a:t>
            </a:r>
          </a:p>
        </p:txBody>
      </p:sp>
    </p:spTree>
    <p:extLst>
      <p:ext uri="{BB962C8B-B14F-4D97-AF65-F5344CB8AC3E}">
        <p14:creationId xmlns:p14="http://schemas.microsoft.com/office/powerpoint/2010/main" val="4015472397"/>
      </p:ext>
    </p:extLst>
  </p:cSld>
  <p:clrMapOvr>
    <a:masterClrMapping/>
  </p:clrMapOvr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/>
              <a:t>Posilovače řízení</a:t>
            </a:r>
          </a:p>
        </p:txBody>
      </p:sp>
      <p:sp>
        <p:nvSpPr>
          <p:cNvPr id="3" name="Zástupný symbol pro obsah 2"/>
          <p:cNvSpPr>
            <a:spLocks noGrp="1"/>
          </p:cNvSpPr>
          <p:nvPr>
            <p:ph sz="quarter" idx="1"/>
          </p:nvPr>
        </p:nvSpPr>
        <p:spPr>
          <a:xfrm>
            <a:off x="301752" y="1412776"/>
            <a:ext cx="8446712" cy="4572000"/>
          </a:xfrm>
        </p:spPr>
        <p:txBody>
          <a:bodyPr>
            <a:noAutofit/>
          </a:bodyPr>
          <a:lstStyle/>
          <a:p>
            <a:pPr marL="0" indent="0">
              <a:buClrTx/>
              <a:buNone/>
            </a:pPr>
            <a:r>
              <a:rPr lang="cs-CZ" sz="2800" b="1" dirty="0">
                <a:latin typeface="Arial" panose="020B0604020202020204" pitchFamily="34" charset="0"/>
                <a:cs typeface="Arial" panose="020B0604020202020204" pitchFamily="34" charset="0"/>
              </a:rPr>
              <a:t>Princip činnosti:</a:t>
            </a:r>
          </a:p>
          <a:p>
            <a:pPr>
              <a:buClrTx/>
              <a:buFont typeface="Courier New" panose="02070309020205020404" pitchFamily="49" charset="0"/>
              <a:buChar char="o"/>
            </a:pPr>
            <a:r>
              <a:rPr lang="cs-CZ" sz="2800" dirty="0">
                <a:latin typeface="Arial Narrow" panose="020B0606020202030204" pitchFamily="34" charset="0"/>
                <a:cs typeface="Arial" panose="020B0604020202020204" pitchFamily="34" charset="0"/>
              </a:rPr>
              <a:t>Při rychlostech pod 20 km/h zůstává magnetický ventil ovládaný řídicí jednotkou uzavřen. Se zvyšující se rychlostí se magnetický ventil postupně otevírá.</a:t>
            </a:r>
          </a:p>
          <a:p>
            <a:pPr>
              <a:buClrTx/>
              <a:buFont typeface="Courier New" panose="02070309020205020404" pitchFamily="49" charset="0"/>
              <a:buChar char="o"/>
            </a:pPr>
            <a:r>
              <a:rPr lang="cs-CZ" sz="2800" b="1" dirty="0">
                <a:latin typeface="Arial Narrow" panose="020B0606020202030204" pitchFamily="34" charset="0"/>
                <a:cs typeface="Arial" panose="020B0604020202020204" pitchFamily="34" charset="0"/>
              </a:rPr>
              <a:t>Pravý doraz při nízké rychlosti. </a:t>
            </a:r>
            <a:r>
              <a:rPr lang="cs-CZ" sz="2800" dirty="0">
                <a:latin typeface="Arial Narrow" panose="020B0606020202030204" pitchFamily="34" charset="0"/>
                <a:cs typeface="Arial" panose="020B0604020202020204" pitchFamily="34" charset="0"/>
              </a:rPr>
              <a:t>Otáčí-li se hřídelí volantu ve směru hodinových ručiček, stlačí se přes zkrutnou tyč a na ní upevněnou páku pravý píst ventilu </a:t>
            </a:r>
            <a:r>
              <a:rPr lang="cs-CZ" sz="2800" b="1" dirty="0">
                <a:latin typeface="Arial Narrow" panose="020B0606020202030204" pitchFamily="34" charset="0"/>
                <a:cs typeface="Arial" panose="020B0604020202020204" pitchFamily="34" charset="0"/>
              </a:rPr>
              <a:t>6</a:t>
            </a:r>
            <a:r>
              <a:rPr lang="cs-CZ" sz="2800" dirty="0">
                <a:latin typeface="Arial Narrow" panose="020B0606020202030204" pitchFamily="34" charset="0"/>
                <a:cs typeface="Arial" panose="020B0604020202020204" pitchFamily="34" charset="0"/>
              </a:rPr>
              <a:t> dolů. Hydraulický olej proudí do pravého pracovního prostoru </a:t>
            </a:r>
            <a:r>
              <a:rPr lang="cs-CZ" sz="2800" b="1" dirty="0">
                <a:latin typeface="Arial Narrow" panose="020B0606020202030204" pitchFamily="34" charset="0"/>
                <a:cs typeface="Arial" panose="020B0604020202020204" pitchFamily="34" charset="0"/>
              </a:rPr>
              <a:t>12</a:t>
            </a:r>
            <a:r>
              <a:rPr lang="cs-CZ" sz="2800" dirty="0">
                <a:latin typeface="Arial Narrow" panose="020B0606020202030204" pitchFamily="34" charset="0"/>
                <a:cs typeface="Arial" panose="020B0604020202020204" pitchFamily="34" charset="0"/>
              </a:rPr>
              <a:t>, působí na pracovní píst a posiluje tím řízení.</a:t>
            </a:r>
          </a:p>
          <a:p>
            <a:pPr>
              <a:buClrTx/>
              <a:buFont typeface="Courier New" panose="02070309020205020404" pitchFamily="49" charset="0"/>
              <a:buChar char="o"/>
            </a:pPr>
            <a:r>
              <a:rPr lang="cs-CZ" sz="2800" dirty="0">
                <a:latin typeface="Arial Narrow" panose="020B0606020202030204" pitchFamily="34" charset="0"/>
                <a:cs typeface="Arial" panose="020B0604020202020204" pitchFamily="34" charset="0"/>
              </a:rPr>
              <a:t>Zároveň olej proudí přes otevřený zpětný ventil </a:t>
            </a:r>
            <a:r>
              <a:rPr lang="cs-CZ" sz="2800" b="1" dirty="0">
                <a:latin typeface="Arial Narrow" panose="020B0606020202030204" pitchFamily="34" charset="0"/>
                <a:cs typeface="Arial" panose="020B0604020202020204" pitchFamily="34" charset="0"/>
              </a:rPr>
              <a:t>8</a:t>
            </a:r>
            <a:r>
              <a:rPr lang="cs-CZ" sz="2800" dirty="0">
                <a:latin typeface="Arial Narrow" panose="020B0606020202030204" pitchFamily="34" charset="0"/>
                <a:cs typeface="Arial" panose="020B0604020202020204" pitchFamily="34" charset="0"/>
              </a:rPr>
              <a:t> do prostorů </a:t>
            </a:r>
            <a:r>
              <a:rPr lang="cs-CZ" sz="2800" b="1" dirty="0">
                <a:latin typeface="Arial Narrow" panose="020B0606020202030204" pitchFamily="34" charset="0"/>
                <a:cs typeface="Arial" panose="020B0604020202020204" pitchFamily="34" charset="0"/>
              </a:rPr>
              <a:t>4</a:t>
            </a:r>
            <a:r>
              <a:rPr lang="cs-CZ" sz="2800" dirty="0">
                <a:latin typeface="Arial Narrow" panose="020B0606020202030204" pitchFamily="34" charset="0"/>
                <a:cs typeface="Arial" panose="020B0604020202020204" pitchFamily="34" charset="0"/>
              </a:rPr>
              <a:t> a </a:t>
            </a:r>
            <a:r>
              <a:rPr lang="cs-CZ" sz="2800" b="1" dirty="0">
                <a:latin typeface="Arial Narrow" panose="020B0606020202030204" pitchFamily="34" charset="0"/>
                <a:cs typeface="Arial" panose="020B0604020202020204" pitchFamily="34" charset="0"/>
              </a:rPr>
              <a:t>5</a:t>
            </a:r>
            <a:r>
              <a:rPr lang="cs-CZ" sz="2800" dirty="0">
                <a:latin typeface="Arial Narrow" panose="020B0606020202030204" pitchFamily="34" charset="0"/>
                <a:cs typeface="Arial" panose="020B0604020202020204" pitchFamily="34" charset="0"/>
              </a:rPr>
              <a:t>.</a:t>
            </a:r>
          </a:p>
          <a:p>
            <a:pPr marL="0" indent="0">
              <a:buNone/>
            </a:pPr>
            <a:endParaRPr lang="cs-CZ" sz="2400" dirty="0"/>
          </a:p>
        </p:txBody>
      </p:sp>
    </p:spTree>
    <p:extLst>
      <p:ext uri="{BB962C8B-B14F-4D97-AF65-F5344CB8AC3E}">
        <p14:creationId xmlns:p14="http://schemas.microsoft.com/office/powerpoint/2010/main" val="3838540859"/>
      </p:ext>
    </p:extLst>
  </p:cSld>
  <p:clrMapOvr>
    <a:masterClrMapping/>
  </p:clrMapOvr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/>
              <a:t>Posilovače řízení</a:t>
            </a:r>
          </a:p>
        </p:txBody>
      </p:sp>
      <p:sp>
        <p:nvSpPr>
          <p:cNvPr id="3" name="Zástupný symbol pro obsah 2"/>
          <p:cNvSpPr>
            <a:spLocks noGrp="1"/>
          </p:cNvSpPr>
          <p:nvPr>
            <p:ph sz="quarter" idx="1"/>
          </p:nvPr>
        </p:nvSpPr>
        <p:spPr>
          <a:xfrm>
            <a:off x="301752" y="1449288"/>
            <a:ext cx="8503920" cy="4572000"/>
          </a:xfrm>
        </p:spPr>
        <p:txBody>
          <a:bodyPr>
            <a:noAutofit/>
          </a:bodyPr>
          <a:lstStyle/>
          <a:p>
            <a:pPr>
              <a:buClrTx/>
              <a:buFont typeface="Courier New" panose="02070309020205020404" pitchFamily="49" charset="0"/>
              <a:buChar char="o"/>
            </a:pPr>
            <a:r>
              <a:rPr lang="cs-CZ" sz="2800" b="1" dirty="0">
                <a:latin typeface="Arial" panose="020B0604020202020204" pitchFamily="34" charset="0"/>
                <a:cs typeface="Arial" panose="020B0604020202020204" pitchFamily="34" charset="0"/>
              </a:rPr>
              <a:t>Pravý doraz při vyšší rychlosti. </a:t>
            </a:r>
            <a:r>
              <a:rPr lang="cs-CZ" sz="2800" dirty="0">
                <a:latin typeface="Arial" panose="020B0604020202020204" pitchFamily="34" charset="0"/>
                <a:cs typeface="Arial" panose="020B0604020202020204" pitchFamily="34" charset="0"/>
              </a:rPr>
              <a:t>Magnetický ventil je zcela otevřen. Hydraulický olej teče z pracovního prostoru </a:t>
            </a:r>
            <a:r>
              <a:rPr lang="cs-CZ" sz="2800" b="1" dirty="0">
                <a:latin typeface="Arial" panose="020B0604020202020204" pitchFamily="34" charset="0"/>
                <a:cs typeface="Arial" panose="020B0604020202020204" pitchFamily="34" charset="0"/>
              </a:rPr>
              <a:t>12</a:t>
            </a:r>
            <a:r>
              <a:rPr lang="cs-CZ" sz="2800" dirty="0">
                <a:latin typeface="Arial" panose="020B0604020202020204" pitchFamily="34" charset="0"/>
                <a:cs typeface="Arial" panose="020B0604020202020204" pitchFamily="34" charset="0"/>
              </a:rPr>
              <a:t> přes otevřený zpětný ventil </a:t>
            </a:r>
            <a:r>
              <a:rPr lang="cs-CZ" sz="2800" b="1" dirty="0">
                <a:latin typeface="Arial" panose="020B0604020202020204" pitchFamily="34" charset="0"/>
                <a:cs typeface="Arial" panose="020B0604020202020204" pitchFamily="34" charset="0"/>
              </a:rPr>
              <a:t>8</a:t>
            </a:r>
            <a:r>
              <a:rPr lang="cs-CZ" sz="2800" dirty="0">
                <a:latin typeface="Arial" panose="020B0604020202020204" pitchFamily="34" charset="0"/>
                <a:cs typeface="Arial" panose="020B0604020202020204" pitchFamily="34" charset="0"/>
              </a:rPr>
              <a:t>, škrticí místo </a:t>
            </a:r>
            <a:r>
              <a:rPr lang="cs-CZ" sz="2800" b="1" dirty="0">
                <a:latin typeface="Arial" panose="020B0604020202020204" pitchFamily="34" charset="0"/>
                <a:cs typeface="Arial" panose="020B0604020202020204" pitchFamily="34" charset="0"/>
              </a:rPr>
              <a:t>10 </a:t>
            </a:r>
            <a:r>
              <a:rPr lang="cs-CZ" sz="2800" dirty="0">
                <a:latin typeface="Arial" panose="020B0604020202020204" pitchFamily="34" charset="0"/>
                <a:cs typeface="Arial" panose="020B0604020202020204" pitchFamily="34" charset="0"/>
              </a:rPr>
              <a:t>a magnetický ventil zpět.</a:t>
            </a:r>
          </a:p>
          <a:p>
            <a:pPr>
              <a:buClrTx/>
              <a:buFont typeface="Courier New" panose="02070309020205020404" pitchFamily="49" charset="0"/>
              <a:buChar char="o"/>
            </a:pPr>
            <a:r>
              <a:rPr lang="cs-CZ" sz="2800" dirty="0">
                <a:latin typeface="Arial" panose="020B0604020202020204" pitchFamily="34" charset="0"/>
                <a:cs typeface="Arial" panose="020B0604020202020204" pitchFamily="34" charset="0"/>
              </a:rPr>
              <a:t>Vzhledem k oleji, který proudí zpětným ventilem </a:t>
            </a:r>
            <a:r>
              <a:rPr lang="cs-CZ" sz="2800" b="1" dirty="0">
                <a:latin typeface="Arial" panose="020B0604020202020204" pitchFamily="34" charset="0"/>
                <a:cs typeface="Arial" panose="020B0604020202020204" pitchFamily="34" charset="0"/>
              </a:rPr>
              <a:t>8</a:t>
            </a:r>
            <a:r>
              <a:rPr lang="cs-CZ" sz="2800" dirty="0">
                <a:latin typeface="Arial" panose="020B0604020202020204" pitchFamily="34" charset="0"/>
                <a:cs typeface="Arial" panose="020B0604020202020204" pitchFamily="34" charset="0"/>
              </a:rPr>
              <a:t> a vzhledem ke škrticímu účinku škrticího místa </a:t>
            </a:r>
            <a:r>
              <a:rPr lang="cs-CZ" sz="2800" b="1" dirty="0">
                <a:latin typeface="Arial" panose="020B0604020202020204" pitchFamily="34" charset="0"/>
                <a:cs typeface="Arial" panose="020B0604020202020204" pitchFamily="34" charset="0"/>
              </a:rPr>
              <a:t>10 </a:t>
            </a:r>
            <a:r>
              <a:rPr lang="cs-CZ" sz="2800" dirty="0">
                <a:latin typeface="Arial" panose="020B0604020202020204" pitchFamily="34" charset="0"/>
                <a:cs typeface="Arial" panose="020B0604020202020204" pitchFamily="34" charset="0"/>
              </a:rPr>
              <a:t>je tlak v prostoru </a:t>
            </a:r>
            <a:r>
              <a:rPr lang="cs-CZ" sz="2800" b="1" dirty="0">
                <a:latin typeface="Arial" panose="020B0604020202020204" pitchFamily="34" charset="0"/>
                <a:cs typeface="Arial" panose="020B0604020202020204" pitchFamily="34" charset="0"/>
              </a:rPr>
              <a:t>4</a:t>
            </a:r>
            <a:r>
              <a:rPr lang="cs-CZ" sz="2800" dirty="0">
                <a:latin typeface="Arial" panose="020B0604020202020204" pitchFamily="34" charset="0"/>
                <a:cs typeface="Arial" panose="020B0604020202020204" pitchFamily="34" charset="0"/>
              </a:rPr>
              <a:t> větší než v prostoru </a:t>
            </a:r>
            <a:r>
              <a:rPr lang="cs-CZ" sz="2800" b="1" dirty="0">
                <a:latin typeface="Arial" panose="020B0604020202020204" pitchFamily="34" charset="0"/>
                <a:cs typeface="Arial" panose="020B0604020202020204" pitchFamily="34" charset="0"/>
              </a:rPr>
              <a:t>5</a:t>
            </a:r>
            <a:r>
              <a:rPr lang="cs-CZ" sz="2800" dirty="0">
                <a:latin typeface="Arial" panose="020B0604020202020204" pitchFamily="34" charset="0"/>
                <a:cs typeface="Arial" panose="020B0604020202020204" pitchFamily="34" charset="0"/>
              </a:rPr>
              <a:t>. Tím se páka pístu </a:t>
            </a:r>
            <a:r>
              <a:rPr lang="cs-CZ" sz="2800" b="1" dirty="0">
                <a:latin typeface="Arial" panose="020B0604020202020204" pitchFamily="34" charset="0"/>
                <a:cs typeface="Arial" panose="020B0604020202020204" pitchFamily="34" charset="0"/>
              </a:rPr>
              <a:t>6</a:t>
            </a:r>
            <a:r>
              <a:rPr lang="cs-CZ" sz="2800" dirty="0">
                <a:latin typeface="Arial" panose="020B0604020202020204" pitchFamily="34" charset="0"/>
                <a:cs typeface="Arial" panose="020B0604020202020204" pitchFamily="34" charset="0"/>
              </a:rPr>
              <a:t> tlačí nahoru a způsobuje vratný moment na zkrutnou tyč a hřídel řízení.</a:t>
            </a:r>
          </a:p>
          <a:p>
            <a:pPr>
              <a:buClrTx/>
              <a:buFont typeface="Courier New" panose="02070309020205020404" pitchFamily="49" charset="0"/>
              <a:buChar char="o"/>
            </a:pPr>
            <a:r>
              <a:rPr lang="cs-CZ" sz="2800" dirty="0">
                <a:latin typeface="Arial" panose="020B0604020202020204" pitchFamily="34" charset="0"/>
                <a:cs typeface="Arial" panose="020B0604020202020204" pitchFamily="34" charset="0"/>
              </a:rPr>
              <a:t>Snižuje se posilování řízení, řidič musí vyvíjet větší sílu, mluvíme o tom, že se více řídí přímo.</a:t>
            </a:r>
          </a:p>
          <a:p>
            <a:pPr>
              <a:buClrTx/>
              <a:buFont typeface="Courier New" panose="02070309020205020404" pitchFamily="49" charset="0"/>
              <a:buChar char="o"/>
            </a:pPr>
            <a:endParaRPr lang="cs-CZ" sz="2800" dirty="0">
              <a:latin typeface="Arial" panose="020B0604020202020204" pitchFamily="34" charset="0"/>
              <a:cs typeface="Arial" panose="020B0604020202020204" pitchFamily="34" charset="0"/>
            </a:endParaRPr>
          </a:p>
        </p:txBody>
      </p:sp>
    </p:spTree>
    <p:extLst>
      <p:ext uri="{BB962C8B-B14F-4D97-AF65-F5344CB8AC3E}">
        <p14:creationId xmlns:p14="http://schemas.microsoft.com/office/powerpoint/2010/main" val="2047624056"/>
      </p:ext>
    </p:extLst>
  </p:cSld>
  <p:clrMapOvr>
    <a:masterClrMapping/>
  </p:clrMapOvr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/>
              <a:t>Posilovače řízení</a:t>
            </a:r>
          </a:p>
        </p:txBody>
      </p:sp>
      <p:pic>
        <p:nvPicPr>
          <p:cNvPr id="4" name="Picture 2"/>
          <p:cNvPicPr>
            <a:picLocks noGrp="1" noChangeAspect="1" noChangeArrowheads="1"/>
          </p:cNvPicPr>
          <p:nvPr>
            <p:ph sz="quarter" idx="1"/>
          </p:nvPr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179512" y="1179057"/>
            <a:ext cx="8784976" cy="5373406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</p:spTree>
    <p:extLst>
      <p:ext uri="{BB962C8B-B14F-4D97-AF65-F5344CB8AC3E}">
        <p14:creationId xmlns:p14="http://schemas.microsoft.com/office/powerpoint/2010/main" val="638532078"/>
      </p:ext>
    </p:extLst>
  </p:cSld>
  <p:clrMapOvr>
    <a:masterClrMapping/>
  </p:clrMapOvr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/>
              <a:t>Posilovače řízení</a:t>
            </a:r>
          </a:p>
        </p:txBody>
      </p:sp>
      <p:sp>
        <p:nvSpPr>
          <p:cNvPr id="3" name="Zástupný symbol pro obsah 2"/>
          <p:cNvSpPr>
            <a:spLocks noGrp="1"/>
          </p:cNvSpPr>
          <p:nvPr>
            <p:ph sz="quarter" idx="1"/>
          </p:nvPr>
        </p:nvSpPr>
        <p:spPr/>
        <p:txBody>
          <a:bodyPr>
            <a:normAutofit/>
          </a:bodyPr>
          <a:lstStyle/>
          <a:p>
            <a:pPr marL="0" lvl="0" indent="0">
              <a:buClr>
                <a:srgbClr val="D16349"/>
              </a:buClr>
              <a:buNone/>
            </a:pPr>
            <a:r>
              <a:rPr lang="cs-CZ" sz="2600" b="1" dirty="0">
                <a:solidFill>
                  <a:prstClr val="black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Použitá literatura:</a:t>
            </a:r>
          </a:p>
          <a:p>
            <a:pPr>
              <a:buClrTx/>
              <a:buFont typeface="Courier New" panose="02070309020205020404" pitchFamily="49" charset="0"/>
              <a:buChar char="o"/>
            </a:pPr>
            <a:r>
              <a:rPr lang="cs-CZ" sz="2600" dirty="0">
                <a:latin typeface="Arial" panose="020B0604020202020204" pitchFamily="34" charset="0"/>
                <a:cs typeface="Arial" panose="020B0604020202020204" pitchFamily="34" charset="0"/>
              </a:rPr>
              <a:t>Školení pro pedagogy ŠKODA, BOSCH  a SCANIA</a:t>
            </a:r>
          </a:p>
          <a:p>
            <a:pPr>
              <a:buClrTx/>
              <a:buFont typeface="Courier New" panose="02070309020205020404" pitchFamily="49" charset="0"/>
              <a:buChar char="o"/>
            </a:pPr>
            <a:r>
              <a:rPr lang="cs-CZ" sz="2600" dirty="0">
                <a:latin typeface="Arial" panose="020B0604020202020204" pitchFamily="34" charset="0"/>
                <a:cs typeface="Arial" panose="020B0604020202020204" pitchFamily="34" charset="0"/>
              </a:rPr>
              <a:t>Některé obrázky vlastní</a:t>
            </a:r>
          </a:p>
          <a:p>
            <a:pPr>
              <a:buClrTx/>
              <a:buFont typeface="Courier New" panose="02070309020205020404" pitchFamily="49" charset="0"/>
              <a:buChar char="o"/>
            </a:pPr>
            <a:r>
              <a:rPr lang="cs-CZ" sz="2600" dirty="0">
                <a:latin typeface="Arial" panose="020B0604020202020204" pitchFamily="34" charset="0"/>
                <a:cs typeface="Arial" panose="020B0604020202020204" pitchFamily="34" charset="0"/>
              </a:rPr>
              <a:t>Jan Z., Ždánský B., </a:t>
            </a:r>
            <a:r>
              <a:rPr lang="cs-CZ" sz="2600" dirty="0" err="1">
                <a:latin typeface="Arial" panose="020B0604020202020204" pitchFamily="34" charset="0"/>
                <a:cs typeface="Arial" panose="020B0604020202020204" pitchFamily="34" charset="0"/>
              </a:rPr>
              <a:t>Čupera</a:t>
            </a:r>
            <a:r>
              <a:rPr lang="cs-CZ" sz="2600" dirty="0">
                <a:latin typeface="Arial" panose="020B0604020202020204" pitchFamily="34" charset="0"/>
                <a:cs typeface="Arial" panose="020B0604020202020204" pitchFamily="34" charset="0"/>
              </a:rPr>
              <a:t> J., Automobily 1 Podvozky,  ISBN:978-8087143-11-7, 2.Vyd., Brno </a:t>
            </a:r>
            <a:r>
              <a:rPr lang="cs-CZ" sz="2600" dirty="0" smtClean="0">
                <a:latin typeface="Arial" panose="020B0604020202020204" pitchFamily="34" charset="0"/>
                <a:cs typeface="Arial" panose="020B0604020202020204" pitchFamily="34" charset="0"/>
              </a:rPr>
              <a:t>2009</a:t>
            </a:r>
          </a:p>
          <a:p>
            <a:r>
              <a:rPr lang="cs-CZ" sz="2800" dirty="0" err="1" smtClean="0">
                <a:latin typeface="Arial" panose="020B0604020202020204" pitchFamily="34" charset="0"/>
                <a:cs typeface="Arial" panose="020B0604020202020204" pitchFamily="34" charset="0"/>
              </a:rPr>
              <a:t>Gscheidle</a:t>
            </a:r>
            <a:r>
              <a:rPr lang="cs-CZ" sz="2800" dirty="0" smtClean="0">
                <a:latin typeface="Arial" panose="020B0604020202020204" pitchFamily="34" charset="0"/>
                <a:cs typeface="Arial" panose="020B0604020202020204" pitchFamily="34" charset="0"/>
              </a:rPr>
              <a:t> </a:t>
            </a:r>
            <a:r>
              <a:rPr lang="cs-CZ" sz="2800" dirty="0">
                <a:latin typeface="Arial" panose="020B0604020202020204" pitchFamily="34" charset="0"/>
                <a:cs typeface="Arial" panose="020B0604020202020204" pitchFamily="34" charset="0"/>
              </a:rPr>
              <a:t>a kol., </a:t>
            </a:r>
            <a:r>
              <a:rPr lang="cs-CZ" sz="2800" i="1" dirty="0">
                <a:latin typeface="Arial" panose="020B0604020202020204" pitchFamily="34" charset="0"/>
                <a:cs typeface="Arial" panose="020B0604020202020204" pitchFamily="34" charset="0"/>
              </a:rPr>
              <a:t>Tabulky pro automechanika,</a:t>
            </a:r>
            <a:r>
              <a:rPr lang="cs-CZ" sz="2800" dirty="0">
                <a:latin typeface="Arial" panose="020B0604020202020204" pitchFamily="34" charset="0"/>
                <a:cs typeface="Arial" panose="020B0604020202020204" pitchFamily="34" charset="0"/>
              </a:rPr>
              <a:t> ISBN 978-80-86706-21-4, vyd. Europa-</a:t>
            </a:r>
            <a:r>
              <a:rPr lang="cs-CZ" sz="2800" dirty="0" err="1">
                <a:latin typeface="Arial" panose="020B0604020202020204" pitchFamily="34" charset="0"/>
                <a:cs typeface="Arial" panose="020B0604020202020204" pitchFamily="34" charset="0"/>
              </a:rPr>
              <a:t>Sobotales</a:t>
            </a:r>
            <a:r>
              <a:rPr lang="cs-CZ" sz="2800" dirty="0">
                <a:latin typeface="Arial" panose="020B0604020202020204" pitchFamily="34" charset="0"/>
                <a:cs typeface="Arial" panose="020B0604020202020204" pitchFamily="34" charset="0"/>
              </a:rPr>
              <a:t>, Praha 2009, vyd.16, 496 s.</a:t>
            </a:r>
          </a:p>
          <a:p>
            <a:pPr>
              <a:buClrTx/>
              <a:buFont typeface="Courier New" panose="02070309020205020404" pitchFamily="49" charset="0"/>
              <a:buChar char="o"/>
            </a:pPr>
            <a:endParaRPr lang="cs-CZ" sz="2600" dirty="0">
              <a:latin typeface="Arial" panose="020B0604020202020204" pitchFamily="34" charset="0"/>
              <a:cs typeface="Arial" panose="020B0604020202020204" pitchFamily="34" charset="0"/>
            </a:endParaRPr>
          </a:p>
        </p:txBody>
      </p:sp>
    </p:spTree>
    <p:extLst>
      <p:ext uri="{BB962C8B-B14F-4D97-AF65-F5344CB8AC3E}">
        <p14:creationId xmlns:p14="http://schemas.microsoft.com/office/powerpoint/2010/main" val="694037542"/>
      </p:ext>
    </p:extLst>
  </p:cSld>
  <p:clrMapOvr>
    <a:masterClrMapping/>
  </p:clrMapOvr>
</p:sld>
</file>

<file path=ppt/theme/_rels/theme1.xml.rels><?xml version="1.0" encoding="UTF-8" standalone="yes"?>
<Relationships xmlns="http://schemas.openxmlformats.org/package/2006/relationships"><Relationship Id="rId2" Type="http://schemas.openxmlformats.org/officeDocument/2006/relationships/image" Target="../media/image2.jpeg"/><Relationship Id="rId1" Type="http://schemas.openxmlformats.org/officeDocument/2006/relationships/image" Target="../media/image1.jpeg"/></Relationships>
</file>

<file path=ppt/theme/theme1.xml><?xml version="1.0" encoding="utf-8"?>
<a:theme xmlns:a="http://schemas.openxmlformats.org/drawingml/2006/main" name="Administrativní">
  <a:themeElements>
    <a:clrScheme name="Administrativní">
      <a:dk1>
        <a:sysClr val="windowText" lastClr="000000"/>
      </a:dk1>
      <a:lt1>
        <a:sysClr val="window" lastClr="FFFFFF"/>
      </a:lt1>
      <a:dk2>
        <a:srgbClr val="646B86"/>
      </a:dk2>
      <a:lt2>
        <a:srgbClr val="C5D1D7"/>
      </a:lt2>
      <a:accent1>
        <a:srgbClr val="D16349"/>
      </a:accent1>
      <a:accent2>
        <a:srgbClr val="CCB400"/>
      </a:accent2>
      <a:accent3>
        <a:srgbClr val="8CADAE"/>
      </a:accent3>
      <a:accent4>
        <a:srgbClr val="8C7B70"/>
      </a:accent4>
      <a:accent5>
        <a:srgbClr val="8FB08C"/>
      </a:accent5>
      <a:accent6>
        <a:srgbClr val="D19049"/>
      </a:accent6>
      <a:hlink>
        <a:srgbClr val="00A3D6"/>
      </a:hlink>
      <a:folHlink>
        <a:srgbClr val="694F07"/>
      </a:folHlink>
    </a:clrScheme>
    <a:fontScheme name="Administrativní">
      <a:majorFont>
        <a:latin typeface="Georgia"/>
        <a:ea typeface=""/>
        <a:cs typeface=""/>
        <a:font script="Jpan" typeface="ＭＳ Ｐゴシック"/>
        <a:font script="Hang" typeface="돋움"/>
        <a:font script="Hans" typeface="方正舒体"/>
        <a:font script="Hant" typeface="微軟正黑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ajorFont>
      <a:minorFont>
        <a:latin typeface="Georgia"/>
        <a:ea typeface=""/>
        <a:cs typeface=""/>
        <a:font script="Jpan" typeface="ＭＳ Ｐ明朝"/>
        <a:font script="Hang" typeface="바탕"/>
        <a:font script="Hans" typeface="方正舒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inorFont>
    </a:fontScheme>
    <a:fmtScheme name="Administrativní">
      <a:fillStyleLst>
        <a:solidFill>
          <a:schemeClr val="phClr"/>
        </a:solidFill>
        <a:solidFill>
          <a:schemeClr val="phClr">
            <a:tint val="45000"/>
          </a:schemeClr>
        </a:solidFill>
        <a:solidFill>
          <a:schemeClr val="phClr">
            <a:tint val="95000"/>
          </a:schemeClr>
        </a:solidFill>
      </a:fillStyleLst>
      <a:lnStyleLst>
        <a:ln w="9525" cap="flat" cmpd="sng" algn="ctr">
          <a:solidFill>
            <a:schemeClr val="phClr"/>
          </a:solidFill>
          <a:prstDash val="solid"/>
        </a:ln>
        <a:ln w="11429" cap="flat" cmpd="sng" algn="ctr">
          <a:solidFill>
            <a:schemeClr val="phClr"/>
          </a:solidFill>
          <a:prstDash val="sysDash"/>
        </a:ln>
        <a:ln w="200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50800" dist="254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50800" dist="25400" dir="5400000" rotWithShape="0">
              <a:srgbClr val="000000">
                <a:alpha val="45000"/>
              </a:srgbClr>
            </a:outerShdw>
          </a:effectLst>
          <a:scene3d>
            <a:camera prst="orthographicFront" fov="0">
              <a:rot lat="0" lon="0" rev="0"/>
            </a:camera>
            <a:lightRig rig="threePt" dir="t">
              <a:rot lat="0" lon="0" rev="0"/>
            </a:lightRig>
          </a:scene3d>
          <a:sp3d contourW="9525" prstMaterial="matte">
            <a:bevelT w="0" h="0"/>
            <a:contourClr>
              <a:schemeClr val="phClr">
                <a:shade val="70000"/>
                <a:satMod val="105000"/>
              </a:schemeClr>
            </a:contourClr>
          </a:sp3d>
        </a:effectStyle>
        <a:effectStyle>
          <a:effectLst>
            <a:outerShdw blurRad="50800" dist="25400" dir="5400000" rotWithShape="0">
              <a:srgbClr val="000000">
                <a:alpha val="45000"/>
              </a:srgbClr>
            </a:outerShdw>
          </a:effectLst>
          <a:scene3d>
            <a:camera prst="orthographicFront" fov="0">
              <a:rot lat="0" lon="0" rev="0"/>
            </a:camera>
            <a:lightRig rig="soft" dir="b">
              <a:rot lat="0" lon="0" rev="0"/>
            </a:lightRig>
          </a:scene3d>
          <a:sp3d prstMaterial="dkEdge">
            <a:bevelT w="63500" h="63500" prst="cross"/>
            <a:contourClr>
              <a:schemeClr val="phClr"/>
            </a:contourClr>
          </a:sp3d>
        </a:effectStyle>
      </a:effectStyleLst>
      <a:bgFillStyleLst>
        <a:solidFill>
          <a:schemeClr val="phClr"/>
        </a:solidFill>
        <a:blipFill>
          <a:blip xmlns:r="http://schemas.openxmlformats.org/officeDocument/2006/relationships" r:embed="rId1">
            <a:duotone>
              <a:schemeClr val="phClr">
                <a:shade val="70000"/>
                <a:satMod val="115000"/>
              </a:schemeClr>
              <a:schemeClr val="phClr">
                <a:tint val="85000"/>
              </a:schemeClr>
            </a:duotone>
          </a:blip>
          <a:tile tx="0" ty="0" sx="85000" sy="85000" flip="none" algn="tl"/>
        </a:blipFill>
        <a:blipFill>
          <a:blip xmlns:r="http://schemas.openxmlformats.org/officeDocument/2006/relationships" r:embed="rId2">
            <a:duotone>
              <a:schemeClr val="phClr">
                <a:shade val="65000"/>
                <a:satMod val="115000"/>
              </a:schemeClr>
              <a:schemeClr val="phClr">
                <a:tint val="85000"/>
              </a:schemeClr>
            </a:duotone>
          </a:blip>
          <a:tile tx="0" ty="0" sx="65000" sy="65000" flip="none" algn="tl"/>
        </a:blipFill>
      </a:bgFillStyleLst>
    </a:fmtScheme>
  </a:themeElements>
  <a:objectDefaults/>
  <a:extraClrSchemeLst/>
</a:theme>
</file>

<file path=docProps/app.xml><?xml version="1.0" encoding="utf-8"?>
<Properties xmlns="http://schemas.openxmlformats.org/officeDocument/2006/extended-properties" xmlns:vt="http://schemas.openxmlformats.org/officeDocument/2006/docPropsVTypes">
  <Template>Civic</Template>
  <TotalTime>56</TotalTime>
  <Words>442</Words>
  <Application>Microsoft Office PowerPoint</Application>
  <PresentationFormat>Předvádění na obrazovce (4:3)</PresentationFormat>
  <Paragraphs>68</Paragraphs>
  <Slides>12</Slides>
  <Notes>0</Notes>
  <HiddenSlides>0</HiddenSlides>
  <MMClips>0</MMClips>
  <ScaleCrop>false</ScaleCrop>
  <HeadingPairs>
    <vt:vector size="4" baseType="variant">
      <vt:variant>
        <vt:lpstr>Motiv</vt:lpstr>
      </vt:variant>
      <vt:variant>
        <vt:i4>1</vt:i4>
      </vt:variant>
      <vt:variant>
        <vt:lpstr>Nadpisy snímků</vt:lpstr>
      </vt:variant>
      <vt:variant>
        <vt:i4>12</vt:i4>
      </vt:variant>
    </vt:vector>
  </HeadingPairs>
  <TitlesOfParts>
    <vt:vector size="13" baseType="lpstr">
      <vt:lpstr>Administrativní</vt:lpstr>
      <vt:lpstr>Prezentace aplikace PowerPoint</vt:lpstr>
      <vt:lpstr>Prezentace aplikace PowerPoint</vt:lpstr>
      <vt:lpstr>Posilovače řízení</vt:lpstr>
      <vt:lpstr>Posilovače řízení</vt:lpstr>
      <vt:lpstr>Posilovače řízení</vt:lpstr>
      <vt:lpstr>Posilovače řízení</vt:lpstr>
      <vt:lpstr>Posilovače řízení</vt:lpstr>
      <vt:lpstr>Posilovače řízení</vt:lpstr>
      <vt:lpstr>Posilovače řízení</vt:lpstr>
      <vt:lpstr>Posilovače řízení</vt:lpstr>
      <vt:lpstr>Posilovače řízení</vt:lpstr>
      <vt:lpstr>Posilovače řízení</vt:lpstr>
    </vt:vector>
  </TitlesOfParts>
  <Company>HP</Company>
  <LinksUpToDate>false</LinksUpToDate>
  <SharedDoc>false</SharedDoc>
  <HyperlinksChanged>false</HyperlinksChanged>
  <AppVersion>14.0000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Prezentace aplikace PowerPoint</dc:title>
  <dc:creator>PC4</dc:creator>
  <cp:lastModifiedBy>PC4</cp:lastModifiedBy>
  <cp:revision>9</cp:revision>
  <dcterms:created xsi:type="dcterms:W3CDTF">2013-10-15T03:58:11Z</dcterms:created>
  <dcterms:modified xsi:type="dcterms:W3CDTF">2013-11-10T20:19:58Z</dcterms:modified>
</cp:coreProperties>
</file>