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8" r:id="rId5"/>
    <p:sldId id="259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49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6448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4080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9989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608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7036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16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1164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1495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912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405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136AE-B55D-45A1-BDB4-FB3B8D1753D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A578A-F11B-47B1-888E-12F2FF40C9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4179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2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516" y="1988840"/>
            <a:ext cx="7965496" cy="1946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0189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51344"/>
            <a:ext cx="813690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Označení </a:t>
            </a:r>
            <a:r>
              <a:rPr lang="cs-CZ" sz="1400" dirty="0" smtClean="0"/>
              <a:t>materiálu:VY_32_INOVACE_10_Kocůrková</a:t>
            </a:r>
            <a:endParaRPr lang="cs-CZ" sz="1400" dirty="0"/>
          </a:p>
          <a:p>
            <a:r>
              <a:rPr lang="cs-CZ" sz="1400" dirty="0"/>
              <a:t>Název </a:t>
            </a:r>
            <a:r>
              <a:rPr lang="cs-CZ" sz="1400" dirty="0" err="1" smtClean="0"/>
              <a:t>materiálu:Přírodověda_Nerudní</a:t>
            </a:r>
            <a:r>
              <a:rPr lang="cs-CZ" sz="1400" dirty="0" smtClean="0"/>
              <a:t> </a:t>
            </a:r>
            <a:r>
              <a:rPr lang="cs-CZ" sz="1400" dirty="0" err="1" smtClean="0"/>
              <a:t>suroviny_Stavební</a:t>
            </a:r>
            <a:r>
              <a:rPr lang="cs-CZ" sz="1400" dirty="0" smtClean="0"/>
              <a:t> kámen</a:t>
            </a:r>
            <a:endParaRPr lang="cs-CZ" sz="1400" dirty="0"/>
          </a:p>
          <a:p>
            <a:r>
              <a:rPr lang="cs-CZ" sz="1400" dirty="0"/>
              <a:t>Název klíčové </a:t>
            </a:r>
            <a:r>
              <a:rPr lang="cs-CZ" sz="1400" dirty="0" err="1"/>
              <a:t>aktivity:III</a:t>
            </a:r>
            <a:r>
              <a:rPr lang="cs-CZ" sz="1400" dirty="0"/>
              <a:t>/2-Inovace a zkvalitnění výuky prostřednictvím ICT</a:t>
            </a:r>
          </a:p>
          <a:p>
            <a:r>
              <a:rPr lang="cs-CZ" sz="1400" dirty="0" err="1"/>
              <a:t>Tématická</a:t>
            </a:r>
            <a:r>
              <a:rPr lang="cs-CZ" sz="1400" dirty="0"/>
              <a:t> oblast: Člověk a příroda</a:t>
            </a:r>
          </a:p>
          <a:p>
            <a:r>
              <a:rPr lang="cs-CZ" sz="1400" dirty="0"/>
              <a:t>Anotace</a:t>
            </a:r>
            <a:r>
              <a:rPr lang="cs-CZ" sz="1400" dirty="0" smtClean="0"/>
              <a:t>: Tento VM byl vytvořen v programu PowerPoint a je určen k seznámení se s učivem o nerudních surovinách</a:t>
            </a:r>
            <a:endParaRPr lang="cs-CZ" sz="1400" dirty="0"/>
          </a:p>
          <a:p>
            <a:r>
              <a:rPr lang="cs-CZ" sz="1400" dirty="0"/>
              <a:t>Autor: Lucie </a:t>
            </a:r>
            <a:r>
              <a:rPr lang="cs-CZ" sz="1400" dirty="0" err="1"/>
              <a:t>Kocůrková</a:t>
            </a:r>
            <a:endParaRPr lang="cs-CZ" sz="1400" dirty="0"/>
          </a:p>
          <a:p>
            <a:r>
              <a:rPr lang="cs-CZ" sz="1400" dirty="0"/>
              <a:t>Očekávaný výstup</a:t>
            </a:r>
            <a:r>
              <a:rPr lang="cs-CZ" sz="1400" dirty="0" smtClean="0"/>
              <a:t>: Seznámení se s učivem o stavebním kameni</a:t>
            </a:r>
            <a:endParaRPr lang="cs-CZ" sz="1400" dirty="0"/>
          </a:p>
          <a:p>
            <a:r>
              <a:rPr lang="cs-CZ" sz="1400" dirty="0"/>
              <a:t>Pomůcky: Interaktivní tabule</a:t>
            </a:r>
          </a:p>
          <a:p>
            <a:r>
              <a:rPr lang="cs-CZ" sz="1400" dirty="0"/>
              <a:t>Druh vzdělávacího materiálu: Digitální vzdělávací materiál </a:t>
            </a:r>
          </a:p>
          <a:p>
            <a:r>
              <a:rPr lang="cs-CZ" sz="1400" dirty="0"/>
              <a:t>Zdroje</a:t>
            </a:r>
            <a:r>
              <a:rPr lang="cs-CZ" sz="1400" dirty="0" smtClean="0"/>
              <a:t>: viz. </a:t>
            </a:r>
            <a:r>
              <a:rPr lang="cs-CZ" sz="1400" dirty="0"/>
              <a:t>s</a:t>
            </a:r>
            <a:r>
              <a:rPr lang="cs-CZ" sz="1400" dirty="0" smtClean="0"/>
              <a:t>tránka  Odkazy</a:t>
            </a:r>
            <a:endParaRPr lang="cs-CZ" sz="1400" dirty="0"/>
          </a:p>
          <a:p>
            <a:r>
              <a:rPr lang="cs-CZ" sz="1400" dirty="0"/>
              <a:t>Cílová skupina: Žák </a:t>
            </a:r>
            <a:r>
              <a:rPr lang="cs-CZ" sz="1400" dirty="0" smtClean="0"/>
              <a:t>(5.ročník</a:t>
            </a:r>
            <a:r>
              <a:rPr lang="cs-CZ" sz="1400" dirty="0"/>
              <a:t>)</a:t>
            </a:r>
          </a:p>
          <a:p>
            <a:r>
              <a:rPr lang="cs-CZ" sz="1400" dirty="0"/>
              <a:t>Stupeň a typ vzdělávání: Základní vzdělávání – první stupeň – první pololetí</a:t>
            </a:r>
          </a:p>
          <a:p>
            <a:r>
              <a:rPr lang="cs-CZ" sz="1400" dirty="0"/>
              <a:t>Datum </a:t>
            </a:r>
            <a:r>
              <a:rPr lang="cs-CZ" sz="1400" dirty="0" smtClean="0"/>
              <a:t>ověření:22.10.2012</a:t>
            </a:r>
            <a:endParaRPr lang="cs-CZ" sz="1400" dirty="0"/>
          </a:p>
          <a:p>
            <a:r>
              <a:rPr lang="cs-CZ" sz="1400" dirty="0"/>
              <a:t>Materiál ověřil: Mgr</a:t>
            </a:r>
            <a:r>
              <a:rPr lang="cs-CZ" sz="1400" dirty="0" smtClean="0"/>
              <a:t>. Lucie </a:t>
            </a:r>
            <a:r>
              <a:rPr lang="cs-CZ" sz="1400" dirty="0" err="1"/>
              <a:t>Kocůrková</a:t>
            </a:r>
            <a:endParaRPr lang="cs-CZ" sz="1400" dirty="0"/>
          </a:p>
          <a:p>
            <a:r>
              <a:rPr lang="cs-CZ" sz="1400" dirty="0"/>
              <a:t>Metodické poznámky</a:t>
            </a:r>
            <a:r>
              <a:rPr lang="cs-CZ" sz="1400" dirty="0" smtClean="0"/>
              <a:t>: Tento VM je určen pro hlavní část hodiny a jeho časová dotace je cca 25 minut. Je spojen i s </a:t>
            </a:r>
            <a:r>
              <a:rPr lang="cs-CZ" sz="1400" dirty="0" smtClean="0"/>
              <a:t>u</a:t>
            </a:r>
            <a:r>
              <a:rPr lang="cs-CZ" sz="1400" dirty="0" smtClean="0"/>
              <a:t>kázkou </a:t>
            </a:r>
            <a:r>
              <a:rPr lang="cs-CZ" sz="1400" dirty="0" smtClean="0"/>
              <a:t>nerudních surovin ze školní sbírky.  Žáci poznávají i druhy krajiny a zamýšlí se nad její ochranou.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7921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accent1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Nerudní suroviny – stavební kámen.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solidFill>
            <a:schemeClr val="accent6">
              <a:lumMod val="5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PÍSEK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sypká usazená hornina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složen z nezpevněných zrn různých nerostů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těží se v pískovnách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</a:t>
            </a:r>
            <a:r>
              <a:rPr lang="cs-CZ" sz="2400" dirty="0" smtClean="0">
                <a:solidFill>
                  <a:srgbClr val="FFFF00"/>
                </a:solidFill>
              </a:rPr>
              <a:t>krajina přírodní ?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       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                                                                            krajina kulturní ?</a:t>
            </a:r>
          </a:p>
          <a:p>
            <a:pPr marL="0" indent="0">
              <a:buNone/>
            </a:pPr>
            <a:endParaRPr lang="cs-CZ" sz="2400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                                                                             krajina poškozená ?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429000"/>
            <a:ext cx="5436096" cy="321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9172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ŽULA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  <a:solidFill>
            <a:srgbClr val="FFC000"/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 to hornina složená ze tří nerostů</a:t>
            </a:r>
          </a:p>
          <a:p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využívá se na stavbu silnic a železnic,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k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dláždění chodníků, ke stavbě hrází, jako obklady stěn nebo schodišť domů, jsou z ní vytesány, sochy, pomníky, kašny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412776"/>
            <a:ext cx="2790056" cy="18903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1447769"/>
            <a:ext cx="2592288" cy="185539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1412776"/>
            <a:ext cx="2376264" cy="185539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42183" y="3347700"/>
            <a:ext cx="7080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křemen                                           živec                                           slída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708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accent6">
              <a:lumMod val="50000"/>
            </a:schemeClr>
          </a:solidFill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ÁPENEC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hornina tvořená převážně nerostem kalcitem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vyrábí se z něho vápno a cement, používá se i jako kámen na stavby, vyrábí se z něho sochy, pomníky a náhrobky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4288" y="3789040"/>
            <a:ext cx="3149600" cy="254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3510136"/>
            <a:ext cx="4582747" cy="281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1786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2204864"/>
            <a:ext cx="5384488" cy="413430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256246"/>
            <a:ext cx="3333750" cy="4108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749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Odkazy.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/>
              <a:t>AUTOR NEUVEDEN. </a:t>
            </a:r>
            <a:r>
              <a:rPr lang="cs-CZ" sz="1600" i="1" dirty="0"/>
              <a:t>wikipedie</a:t>
            </a:r>
            <a:r>
              <a:rPr lang="cs-CZ" sz="1600" dirty="0"/>
              <a:t> [online]. [cit. 19.10.2012].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/3/38/Hodo%C5%88ovice%2C_p%C3%ADskovna_2.jpg/800px-Hodo%C5%88ovice%2C_p%C3%ADskovna_2.jpg&gt;.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wikipedie</a:t>
            </a:r>
            <a:r>
              <a:rPr lang="cs-CZ" sz="1600" dirty="0"/>
              <a:t> [online]. [cit. 19.10.2012].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/e/e7/Quartz_Crystal.jpg&gt;.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wikipedie</a:t>
            </a:r>
            <a:r>
              <a:rPr lang="cs-CZ" sz="1600" dirty="0"/>
              <a:t> [online]. [cit. 19.10.2012].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/6/66/PotassiumFeldsparUSGOV.jpg/300px-PotassiumFeldsparUSGOV.jpg&gt;.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wikipedie</a:t>
            </a:r>
            <a:r>
              <a:rPr lang="cs-CZ" sz="1600" dirty="0"/>
              <a:t> [online]. [cit. 19.10.2012].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/8/83/Mica-muscovite.jpg/274px-Mica-muscovite.jpg&gt;.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wikipedie</a:t>
            </a:r>
            <a:r>
              <a:rPr lang="cs-CZ" sz="1600" dirty="0"/>
              <a:t> [online]. [cit. 19.10.2012].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/a/a3/Calcit_2.jpg/248px-Calcit_2.jpg&gt;.</a:t>
            </a:r>
          </a:p>
          <a:p>
            <a:r>
              <a:rPr lang="pl-PL" sz="1600" dirty="0"/>
              <a:t>ČTK. </a:t>
            </a:r>
            <a:r>
              <a:rPr lang="pl-PL" sz="1600" i="1" dirty="0"/>
              <a:t>http://www.ceskenoviny.cz</a:t>
            </a:r>
            <a:r>
              <a:rPr lang="pl-PL" sz="1600" dirty="0"/>
              <a:t> [online]. [cit. 19.10.2012]. Dostupný na WWW: &lt;http://i3.cn.cz/14/1324477580_201112210248_PRG_1.jpg&gt;.</a:t>
            </a:r>
          </a:p>
          <a:p>
            <a:r>
              <a:rPr lang="pt-BR" sz="1600" dirty="0"/>
              <a:t>AUTOR NEUVEDEN. </a:t>
            </a:r>
            <a:r>
              <a:rPr lang="pt-BR" sz="1600" i="1" dirty="0"/>
              <a:t>http://www.eu2009.cz</a:t>
            </a:r>
            <a:r>
              <a:rPr lang="pt-BR" sz="1600" dirty="0"/>
              <a:t> [online]. [cit. 19.10.2012]. Dostupný na WWW: &lt;http://www.eu2009.cz/assets/czech-republic/regions/south-moravia-region/morav-kras_6.jpg&gt;.</a:t>
            </a:r>
          </a:p>
          <a:p>
            <a:r>
              <a:rPr lang="pt-BR" sz="1600" dirty="0"/>
              <a:t>AUTOR NEUVEDEN. </a:t>
            </a:r>
            <a:r>
              <a:rPr lang="pt-BR" sz="1600" i="1" dirty="0"/>
              <a:t>http://www.kras.unas.cz</a:t>
            </a:r>
            <a:r>
              <a:rPr lang="pt-BR" sz="1600" dirty="0"/>
              <a:t> [online]. [cit. 19.10.2012]. Dostupný na WWW: &lt;http://www.kras.unas.cz/obr/balcarka/balc2.jpg&gt;.</a:t>
            </a:r>
          </a:p>
          <a:p>
            <a:r>
              <a:rPr lang="pt-BR" sz="1600" dirty="0" smtClean="0"/>
              <a:t/>
            </a:r>
            <a:br>
              <a:rPr lang="pt-BR" sz="1600" dirty="0" smtClean="0"/>
            </a:br>
            <a:r>
              <a:rPr lang="pl-PL" sz="1600" dirty="0" smtClean="0"/>
              <a:t/>
            </a:r>
            <a:br>
              <a:rPr lang="pl-PL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90725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258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Nerudní suroviny – stavební kámen.</vt:lpstr>
      <vt:lpstr>ŽULA</vt:lpstr>
      <vt:lpstr>VÁPENEC</vt:lpstr>
      <vt:lpstr>Snímek 6</vt:lpstr>
      <vt:lpstr>Odkazy.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Nerudní suroviny – stavební kámen.</dc:title>
  <dc:creator>ntb2</dc:creator>
  <cp:lastModifiedBy>Dum</cp:lastModifiedBy>
  <cp:revision>8</cp:revision>
  <dcterms:created xsi:type="dcterms:W3CDTF">2012-10-19T07:50:01Z</dcterms:created>
  <dcterms:modified xsi:type="dcterms:W3CDTF">2013-11-11T07:35:53Z</dcterms:modified>
</cp:coreProperties>
</file>