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6" r:id="rId4"/>
    <p:sldId id="258" r:id="rId5"/>
    <p:sldId id="259" r:id="rId6"/>
    <p:sldId id="25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47F8A-62D1-4527-AF46-728CAA2478F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DCA1E-3AB2-4471-8BD9-6963A3CB51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52532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47F8A-62D1-4527-AF46-728CAA2478F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DCA1E-3AB2-4471-8BD9-6963A3CB51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6928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47F8A-62D1-4527-AF46-728CAA2478F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DCA1E-3AB2-4471-8BD9-6963A3CB51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11351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47F8A-62D1-4527-AF46-728CAA2478F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DCA1E-3AB2-4471-8BD9-6963A3CB51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19104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47F8A-62D1-4527-AF46-728CAA2478F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DCA1E-3AB2-4471-8BD9-6963A3CB51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60089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47F8A-62D1-4527-AF46-728CAA2478F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DCA1E-3AB2-4471-8BD9-6963A3CB51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44795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47F8A-62D1-4527-AF46-728CAA2478F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DCA1E-3AB2-4471-8BD9-6963A3CB51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577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47F8A-62D1-4527-AF46-728CAA2478F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DCA1E-3AB2-4471-8BD9-6963A3CB51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09903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47F8A-62D1-4527-AF46-728CAA2478F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DCA1E-3AB2-4471-8BD9-6963A3CB51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2726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47F8A-62D1-4527-AF46-728CAA2478F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DCA1E-3AB2-4471-8BD9-6963A3CB51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3143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47F8A-62D1-4527-AF46-728CAA2478F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CDCA1E-3AB2-4471-8BD9-6963A3CB51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8997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047F8A-62D1-4527-AF46-728CAA2478F9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CDCA1E-3AB2-4471-8BD9-6963A3CB51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4631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2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1266824"/>
            <a:ext cx="7965496" cy="1946151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498117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692696"/>
            <a:ext cx="756084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Označení </a:t>
            </a:r>
            <a:r>
              <a:rPr lang="cs-CZ" sz="1400" dirty="0" smtClean="0"/>
              <a:t>materiálu:VY_32_INOVACE_11_Kocůrková</a:t>
            </a:r>
            <a:endParaRPr lang="cs-CZ" sz="1400" dirty="0"/>
          </a:p>
          <a:p>
            <a:r>
              <a:rPr lang="cs-CZ" sz="1400" dirty="0"/>
              <a:t>Název </a:t>
            </a:r>
            <a:r>
              <a:rPr lang="cs-CZ" sz="1400" dirty="0" err="1" smtClean="0"/>
              <a:t>materiálu:Přírodověda_Okopaniny</a:t>
            </a:r>
            <a:endParaRPr lang="cs-CZ" sz="1400" dirty="0"/>
          </a:p>
          <a:p>
            <a:r>
              <a:rPr lang="cs-CZ" sz="1400" dirty="0"/>
              <a:t>Název klíčové </a:t>
            </a:r>
            <a:r>
              <a:rPr lang="cs-CZ" sz="1400" dirty="0" err="1"/>
              <a:t>aktivity:III</a:t>
            </a:r>
            <a:r>
              <a:rPr lang="cs-CZ" sz="1400" dirty="0"/>
              <a:t>/2-Inovace a zkvalitnění výuky prostřednictvím ICT</a:t>
            </a:r>
          </a:p>
          <a:p>
            <a:r>
              <a:rPr lang="cs-CZ" sz="1400" dirty="0" err="1"/>
              <a:t>Tématická</a:t>
            </a:r>
            <a:r>
              <a:rPr lang="cs-CZ" sz="1400" dirty="0"/>
              <a:t> oblast: Člověk a příroda</a:t>
            </a:r>
          </a:p>
          <a:p>
            <a:r>
              <a:rPr lang="cs-CZ" sz="1400" dirty="0"/>
              <a:t>Anotace</a:t>
            </a:r>
            <a:r>
              <a:rPr lang="cs-CZ" sz="1400" dirty="0" smtClean="0"/>
              <a:t>: Tento VM byl vytvořen v programu PowerPoint a je určen k seznámení s okopaninami.</a:t>
            </a:r>
            <a:endParaRPr lang="cs-CZ" sz="1400" dirty="0"/>
          </a:p>
          <a:p>
            <a:r>
              <a:rPr lang="cs-CZ" sz="1400" dirty="0"/>
              <a:t>Autor: Lucie </a:t>
            </a:r>
            <a:r>
              <a:rPr lang="cs-CZ" sz="1400" dirty="0" err="1"/>
              <a:t>Kocůrková</a:t>
            </a:r>
            <a:endParaRPr lang="cs-CZ" sz="1400" dirty="0"/>
          </a:p>
          <a:p>
            <a:r>
              <a:rPr lang="cs-CZ" sz="1400" dirty="0"/>
              <a:t>Očekávaný výstup</a:t>
            </a:r>
            <a:r>
              <a:rPr lang="cs-CZ" sz="1400" dirty="0" smtClean="0"/>
              <a:t>: Žáci se seznámí s okopaninami, jak vypadají, proč je člověk pěstuje.</a:t>
            </a:r>
            <a:endParaRPr lang="cs-CZ" sz="1400" dirty="0"/>
          </a:p>
          <a:p>
            <a:r>
              <a:rPr lang="cs-CZ" sz="1400" dirty="0"/>
              <a:t>Pomůcky: Interaktivní tabule</a:t>
            </a:r>
          </a:p>
          <a:p>
            <a:r>
              <a:rPr lang="cs-CZ" sz="1400" dirty="0"/>
              <a:t>Druh vzdělávacího materiálu: Digitální vzdělávací materiál ( pracovní list……)</a:t>
            </a:r>
          </a:p>
          <a:p>
            <a:r>
              <a:rPr lang="cs-CZ" sz="1400" dirty="0"/>
              <a:t>Zdroje</a:t>
            </a:r>
            <a:r>
              <a:rPr lang="cs-CZ" sz="1400" dirty="0" smtClean="0"/>
              <a:t>: viz. stránka Odkazy</a:t>
            </a:r>
            <a:endParaRPr lang="cs-CZ" sz="1400" dirty="0"/>
          </a:p>
          <a:p>
            <a:r>
              <a:rPr lang="cs-CZ" sz="1400" dirty="0"/>
              <a:t>Cílová skupina: Žák </a:t>
            </a:r>
            <a:r>
              <a:rPr lang="cs-CZ" sz="1400" dirty="0" smtClean="0"/>
              <a:t>(4. </a:t>
            </a:r>
            <a:r>
              <a:rPr lang="cs-CZ" sz="1400" dirty="0"/>
              <a:t>ročník)</a:t>
            </a:r>
          </a:p>
          <a:p>
            <a:r>
              <a:rPr lang="cs-CZ" sz="1400" dirty="0"/>
              <a:t>Stupeň a typ vzdělávání: Základní vzdělávání – první stupeň – první pololetí</a:t>
            </a:r>
          </a:p>
          <a:p>
            <a:r>
              <a:rPr lang="cs-CZ" sz="1400" dirty="0"/>
              <a:t>Datum </a:t>
            </a:r>
            <a:r>
              <a:rPr lang="cs-CZ" sz="1400" dirty="0" smtClean="0"/>
              <a:t>ověření:22.10.2012</a:t>
            </a:r>
            <a:endParaRPr lang="cs-CZ" sz="1400" dirty="0"/>
          </a:p>
          <a:p>
            <a:r>
              <a:rPr lang="cs-CZ" sz="1400" dirty="0"/>
              <a:t>Materiál ověřil: </a:t>
            </a:r>
            <a:r>
              <a:rPr lang="cs-CZ" sz="1400" dirty="0" err="1"/>
              <a:t>Mgr.Lucie</a:t>
            </a:r>
            <a:r>
              <a:rPr lang="cs-CZ" sz="1400" dirty="0"/>
              <a:t> </a:t>
            </a:r>
            <a:r>
              <a:rPr lang="cs-CZ" sz="1400" dirty="0" err="1"/>
              <a:t>Kocůrková</a:t>
            </a:r>
            <a:endParaRPr lang="cs-CZ" sz="1400" dirty="0"/>
          </a:p>
          <a:p>
            <a:r>
              <a:rPr lang="cs-CZ" sz="1400" dirty="0"/>
              <a:t>Metodické poznámky</a:t>
            </a:r>
            <a:r>
              <a:rPr lang="cs-CZ" sz="1400" dirty="0" smtClean="0"/>
              <a:t>: Tento VM je určen pro hlavní část vyučovací hodiny a jeho časová dotace je cca 20 minut.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2749916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Okopaniny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řepa obecná </a:t>
            </a:r>
            <a:r>
              <a:rPr lang="cs-CZ" dirty="0" smtClean="0"/>
              <a:t>–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cukrovka</a:t>
            </a:r>
            <a:r>
              <a:rPr lang="cs-CZ" dirty="0" smtClean="0"/>
              <a:t> – pěstuje se pro bulvu,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v cukrovarech z ní vyrábí cukr,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jednotí se a okopává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980891"/>
            <a:ext cx="2388887" cy="33123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5478" y="2996952"/>
            <a:ext cx="2191070" cy="331236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1243" y="3573016"/>
            <a:ext cx="3347864" cy="2510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5707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4">
              <a:lumMod val="75000"/>
            </a:schemeClr>
          </a:solidFill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>
                <a:solidFill>
                  <a:srgbClr val="FFFF00"/>
                </a:solidFill>
              </a:rPr>
              <a:t>řepa krmná</a:t>
            </a:r>
            <a:r>
              <a:rPr lang="cs-CZ" sz="3600" dirty="0" smtClean="0"/>
              <a:t> – pěstuje se jako krmivo pro </a:t>
            </a:r>
            <a:br>
              <a:rPr lang="cs-CZ" sz="3600" dirty="0" smtClean="0"/>
            </a:br>
            <a:r>
              <a:rPr lang="cs-CZ" sz="3600" dirty="0"/>
              <a:t> </a:t>
            </a:r>
            <a:r>
              <a:rPr lang="cs-CZ" sz="3600" dirty="0" smtClean="0"/>
              <a:t>                        hospodářská zvířata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  <a:solidFill>
            <a:schemeClr val="accent4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FF00"/>
                </a:solidFill>
              </a:rPr>
              <a:t>lilek brambor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smtClean="0"/>
              <a:t>– pěstuje se  pro podzemní hlízy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</a:t>
            </a:r>
            <a:r>
              <a:rPr lang="cs-CZ" dirty="0" smtClean="0">
                <a:solidFill>
                  <a:srgbClr val="FFFF00"/>
                </a:solidFill>
              </a:rPr>
              <a:t>BRAMBORY</a:t>
            </a:r>
          </a:p>
          <a:p>
            <a:pPr marL="0" indent="0">
              <a:buNone/>
            </a:pPr>
            <a:r>
              <a:rPr lang="cs-CZ" dirty="0" smtClean="0"/>
              <a:t>Brambory jsou součástí naší stravy, vyrábí se z nich líh, škrob a jiné potravinářské výrobky.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9652" y="3429000"/>
            <a:ext cx="1944216" cy="29163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3363162"/>
            <a:ext cx="189992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6896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Luskoviny</a:t>
            </a:r>
            <a:endParaRPr lang="cs-CZ" sz="32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Pěstujeme je pro semena, která jsou ukryta v lusku. Napiš co z nich připravujeme: _________</a:t>
            </a:r>
          </a:p>
          <a:p>
            <a:pPr marL="0" indent="0">
              <a:buNone/>
            </a:pPr>
            <a:r>
              <a:rPr lang="cs-CZ" dirty="0" smtClean="0"/>
              <a:t>______________________________________.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924943"/>
            <a:ext cx="1800200" cy="239753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2924942"/>
            <a:ext cx="1798154" cy="23975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780928"/>
            <a:ext cx="3175000" cy="17907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2672" y="4221088"/>
            <a:ext cx="1588735" cy="237694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827584" y="5661248"/>
            <a:ext cx="32714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hrách setý                  fazol obecný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32040" y="4725144"/>
            <a:ext cx="1219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čočka jedlá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47418" y="6413366"/>
            <a:ext cx="1360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sója </a:t>
            </a:r>
            <a:r>
              <a:rPr lang="cs-CZ" dirty="0" err="1" smtClean="0"/>
              <a:t>luštinná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9481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Odkazy.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 fontScale="77500" lnSpcReduction="20000"/>
          </a:bodyPr>
          <a:lstStyle/>
          <a:p>
            <a:r>
              <a:rPr lang="cs-CZ" sz="1600" dirty="0"/>
              <a:t>AUTOR NEUVEDEN. </a:t>
            </a:r>
            <a:r>
              <a:rPr lang="cs-CZ" sz="1600" i="1" dirty="0"/>
              <a:t>wikipedia.cz</a:t>
            </a:r>
            <a:r>
              <a:rPr lang="cs-CZ" sz="1600" dirty="0"/>
              <a:t> [online]. [cit. 21.10.2012]. Dostupný na WWW: &lt;http://upload.wikimedia.org/</a:t>
            </a:r>
            <a:r>
              <a:rPr lang="cs-CZ" sz="1600" dirty="0" err="1"/>
              <a:t>wikipedia</a:t>
            </a:r>
            <a:r>
              <a:rPr lang="cs-CZ" sz="1600" dirty="0"/>
              <a:t>/</a:t>
            </a:r>
            <a:r>
              <a:rPr lang="cs-CZ" sz="1600" dirty="0" err="1"/>
              <a:t>commons</a:t>
            </a:r>
            <a:r>
              <a:rPr lang="cs-CZ" sz="1600" dirty="0"/>
              <a:t>/</a:t>
            </a:r>
            <a:r>
              <a:rPr lang="cs-CZ" sz="1600" dirty="0" err="1"/>
              <a:t>thumb</a:t>
            </a:r>
            <a:r>
              <a:rPr lang="cs-CZ" sz="1600" dirty="0"/>
              <a:t>/4/43/Zuckerr%C3%BCbe.jpg/432px-Zuckerr%C3%BCbe.jpg&gt;.</a:t>
            </a:r>
          </a:p>
          <a:p>
            <a:r>
              <a:rPr lang="cs-CZ" sz="1600" dirty="0"/>
              <a:t>AUTOR NEUVEDEN. </a:t>
            </a:r>
            <a:r>
              <a:rPr lang="cs-CZ" sz="1600" i="1" dirty="0"/>
              <a:t>wikipedia.cz</a:t>
            </a:r>
            <a:r>
              <a:rPr lang="cs-CZ" sz="1600" dirty="0"/>
              <a:t> [online]. [cit. 21.10.2012]. Dostupný na WWW: &lt;http://upload.wikimedia.org/</a:t>
            </a:r>
            <a:r>
              <a:rPr lang="cs-CZ" sz="1600" dirty="0" err="1"/>
              <a:t>wikipedia</a:t>
            </a:r>
            <a:r>
              <a:rPr lang="cs-CZ" sz="1600" dirty="0"/>
              <a:t>/</a:t>
            </a:r>
            <a:r>
              <a:rPr lang="cs-CZ" sz="1600" dirty="0" err="1"/>
              <a:t>commons</a:t>
            </a:r>
            <a:r>
              <a:rPr lang="cs-CZ" sz="1600" dirty="0"/>
              <a:t>/8/83/SugarBeet.jpg&gt;.</a:t>
            </a:r>
          </a:p>
          <a:p>
            <a:r>
              <a:rPr lang="pt-BR" sz="1600" dirty="0"/>
              <a:t>AUTOR NEUVEDEN. </a:t>
            </a:r>
            <a:r>
              <a:rPr lang="pt-BR" sz="1600" i="1" dirty="0"/>
              <a:t>www.cukrovaryttd.cz</a:t>
            </a:r>
            <a:r>
              <a:rPr lang="pt-BR" sz="1600" dirty="0"/>
              <a:t> [online]. [cit. 21.10.2012]. Dostupný na WWW: &lt;http://www.cukrovaryttd.cz/obrazky/profil/profil_cukrovar_dobrovice_velky.jpg&gt;.</a:t>
            </a:r>
          </a:p>
          <a:p>
            <a:r>
              <a:rPr lang="cs-CZ" sz="1600" dirty="0"/>
              <a:t>AUTOR NEUVEDEN. </a:t>
            </a:r>
            <a:r>
              <a:rPr lang="cs-CZ" sz="1600" i="1" dirty="0"/>
              <a:t>wikipedia.cz</a:t>
            </a:r>
            <a:r>
              <a:rPr lang="cs-CZ" sz="1600" dirty="0"/>
              <a:t> [online]. [cit. 21.10.2012]. Dostupný na WWW: &lt;http://upload.wikimedia.org/</a:t>
            </a:r>
            <a:r>
              <a:rPr lang="cs-CZ" sz="1600" dirty="0" err="1"/>
              <a:t>wikipedia</a:t>
            </a:r>
            <a:r>
              <a:rPr lang="cs-CZ" sz="1600" dirty="0"/>
              <a:t>/</a:t>
            </a:r>
            <a:r>
              <a:rPr lang="cs-CZ" sz="1600" dirty="0" err="1"/>
              <a:t>commons</a:t>
            </a:r>
            <a:r>
              <a:rPr lang="cs-CZ" sz="1600" dirty="0"/>
              <a:t>/</a:t>
            </a:r>
            <a:r>
              <a:rPr lang="cs-CZ" sz="1600" dirty="0" err="1"/>
              <a:t>thumb</a:t>
            </a:r>
            <a:r>
              <a:rPr lang="cs-CZ" sz="1600" dirty="0"/>
              <a:t>/1/12/Potato_plant.jpg/258px-Potato_plant.jpg&gt;.</a:t>
            </a:r>
          </a:p>
          <a:p>
            <a:r>
              <a:rPr lang="cs-CZ" sz="1600" dirty="0"/>
              <a:t>AUTOR NEUVEDEN. </a:t>
            </a:r>
            <a:r>
              <a:rPr lang="cs-CZ" sz="1600" i="1" dirty="0"/>
              <a:t>wikipedia.cz</a:t>
            </a:r>
            <a:r>
              <a:rPr lang="cs-CZ" sz="1600" dirty="0"/>
              <a:t> [online]. [cit. 21.10.2012]. Dostupný na WWW: &lt;http://upload.wikimedia.org/</a:t>
            </a:r>
            <a:r>
              <a:rPr lang="cs-CZ" sz="1600" dirty="0" err="1"/>
              <a:t>wikipedia</a:t>
            </a:r>
            <a:r>
              <a:rPr lang="cs-CZ" sz="1600" dirty="0"/>
              <a:t>/</a:t>
            </a:r>
            <a:r>
              <a:rPr lang="cs-CZ" sz="1600" dirty="0" err="1"/>
              <a:t>commons</a:t>
            </a:r>
            <a:r>
              <a:rPr lang="cs-CZ" sz="1600" dirty="0"/>
              <a:t>/</a:t>
            </a:r>
            <a:r>
              <a:rPr lang="cs-CZ" sz="1600" dirty="0" err="1"/>
              <a:t>thumb</a:t>
            </a:r>
            <a:r>
              <a:rPr lang="cs-CZ" sz="1600" dirty="0"/>
              <a:t>/f/f4/Aardappel_bloeiend_Fresco.jpg/374px-Aardappel_bloeiend_Fresco.jpg&gt;.</a:t>
            </a:r>
          </a:p>
          <a:p>
            <a:r>
              <a:rPr lang="cs-CZ" sz="1600" dirty="0"/>
              <a:t>AUTOR NEUVEDEN. </a:t>
            </a:r>
            <a:r>
              <a:rPr lang="cs-CZ" sz="1600" i="1" dirty="0"/>
              <a:t>wikipedia.cz</a:t>
            </a:r>
            <a:r>
              <a:rPr lang="cs-CZ" sz="1600" dirty="0"/>
              <a:t> [online]. [cit. 21.10.2012]. Dostupný na WWW: &lt;http://upload.wikimedia.org/</a:t>
            </a:r>
            <a:r>
              <a:rPr lang="cs-CZ" sz="1600" dirty="0" err="1"/>
              <a:t>wikipedia</a:t>
            </a:r>
            <a:r>
              <a:rPr lang="cs-CZ" sz="1600" dirty="0"/>
              <a:t>/</a:t>
            </a:r>
            <a:r>
              <a:rPr lang="cs-CZ" sz="1600" dirty="0" err="1"/>
              <a:t>commons</a:t>
            </a:r>
            <a:r>
              <a:rPr lang="cs-CZ" sz="1600" dirty="0"/>
              <a:t>/</a:t>
            </a:r>
            <a:r>
              <a:rPr lang="cs-CZ" sz="1600" dirty="0" err="1"/>
              <a:t>thumb</a:t>
            </a:r>
            <a:r>
              <a:rPr lang="cs-CZ" sz="1600" dirty="0"/>
              <a:t>/b/</a:t>
            </a:r>
            <a:r>
              <a:rPr lang="cs-CZ" sz="1600" dirty="0" err="1"/>
              <a:t>bc</a:t>
            </a:r>
            <a:r>
              <a:rPr lang="cs-CZ" sz="1600" dirty="0"/>
              <a:t>/Doperwt_rijserwt_peulen_Pisum_sativum.jpg/220px-Doperwt_rijserwt_peulen_Pisum_sativum.jpg&gt;.</a:t>
            </a:r>
          </a:p>
          <a:p>
            <a:r>
              <a:rPr lang="cs-CZ" sz="1600" dirty="0"/>
              <a:t>AUTOR NEUVEDEN. </a:t>
            </a:r>
            <a:r>
              <a:rPr lang="cs-CZ" sz="1600" i="1" dirty="0"/>
              <a:t>wikipedia.cz</a:t>
            </a:r>
            <a:r>
              <a:rPr lang="cs-CZ" sz="1600" dirty="0"/>
              <a:t> [online]. [cit. 21.10.2012]. Dostupný na WWW: &lt;http://upload.wikimedia.org/</a:t>
            </a:r>
            <a:r>
              <a:rPr lang="cs-CZ" sz="1600" dirty="0" err="1"/>
              <a:t>wikipedia</a:t>
            </a:r>
            <a:r>
              <a:rPr lang="cs-CZ" sz="1600" dirty="0"/>
              <a:t>/</a:t>
            </a:r>
            <a:r>
              <a:rPr lang="cs-CZ" sz="1600" dirty="0" err="1"/>
              <a:t>commons</a:t>
            </a:r>
            <a:r>
              <a:rPr lang="cs-CZ" sz="1600" dirty="0"/>
              <a:t>/</a:t>
            </a:r>
            <a:r>
              <a:rPr lang="cs-CZ" sz="1600" dirty="0" err="1"/>
              <a:t>thumb</a:t>
            </a:r>
            <a:r>
              <a:rPr lang="cs-CZ" sz="1600" dirty="0"/>
              <a:t>/c/ca/Snijboon_peulen_Phaseolus_vulgaris.jpg/258px-Snijboon_peulen_Phaseolus_vulgaris.jpg&gt;.</a:t>
            </a:r>
          </a:p>
          <a:p>
            <a:r>
              <a:rPr lang="cs-CZ" sz="1400" dirty="0"/>
              <a:t>AUTOR NEUVEDEN. </a:t>
            </a:r>
            <a:r>
              <a:rPr lang="cs-CZ" sz="1400" i="1" dirty="0"/>
              <a:t>wikipedia.cz</a:t>
            </a:r>
            <a:r>
              <a:rPr lang="cs-CZ" sz="1400" dirty="0"/>
              <a:t> [online]. [cit. 21.10.2012]. Dostupný na WWW: &lt;http://upload.wikimedia.org/</a:t>
            </a:r>
            <a:r>
              <a:rPr lang="cs-CZ" sz="1400" dirty="0" err="1"/>
              <a:t>wikipedia</a:t>
            </a:r>
            <a:r>
              <a:rPr lang="cs-CZ" sz="1400" dirty="0"/>
              <a:t>/</a:t>
            </a:r>
            <a:r>
              <a:rPr lang="cs-CZ" sz="1400" dirty="0" err="1"/>
              <a:t>commons</a:t>
            </a:r>
            <a:r>
              <a:rPr lang="cs-CZ" sz="1400" dirty="0"/>
              <a:t>/</a:t>
            </a:r>
            <a:r>
              <a:rPr lang="cs-CZ" sz="1400" dirty="0" err="1"/>
              <a:t>thumb</a:t>
            </a:r>
            <a:r>
              <a:rPr lang="cs-CZ" sz="1400" dirty="0"/>
              <a:t>/d/da/3_types_of_lentil.jpg/250px-3_types_of_lentil.jpg&gt;.</a:t>
            </a:r>
          </a:p>
          <a:p>
            <a:r>
              <a:rPr lang="cs-CZ" sz="1400" dirty="0" smtClean="0"/>
              <a:t>AUTOR NEUVEDEN. wikipedia.cz [online]. [cit. 21.10.2012]. Dostupný na WWW: &lt;http://upload.wikimedia.org/</a:t>
            </a:r>
            <a:r>
              <a:rPr lang="cs-CZ" sz="1400" dirty="0" err="1" smtClean="0"/>
              <a:t>wikipedia</a:t>
            </a:r>
            <a:r>
              <a:rPr lang="cs-CZ" sz="1400" dirty="0" smtClean="0"/>
              <a:t>/</a:t>
            </a:r>
            <a:r>
              <a:rPr lang="cs-CZ" sz="1400" dirty="0" err="1" smtClean="0"/>
              <a:t>commons</a:t>
            </a:r>
            <a:r>
              <a:rPr lang="cs-CZ" sz="1400" dirty="0" smtClean="0"/>
              <a:t>/</a:t>
            </a:r>
            <a:r>
              <a:rPr lang="cs-CZ" sz="1400" dirty="0" err="1" smtClean="0"/>
              <a:t>thumb</a:t>
            </a:r>
            <a:r>
              <a:rPr lang="cs-CZ" sz="1400" dirty="0" smtClean="0"/>
              <a:t>/e/</a:t>
            </a:r>
            <a:r>
              <a:rPr lang="cs-CZ" sz="1400" dirty="0" err="1" smtClean="0"/>
              <a:t>ef</a:t>
            </a:r>
            <a:r>
              <a:rPr lang="cs-CZ" sz="1400" dirty="0" smtClean="0"/>
              <a:t>/Soja.jpg/258px-Soja.jpg&gt;.</a:t>
            </a:r>
            <a:br>
              <a:rPr lang="cs-CZ" sz="14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pt-BR" sz="1600" dirty="0" smtClean="0"/>
              <a:t/>
            </a:r>
            <a:br>
              <a:rPr lang="pt-BR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025217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220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Okopaniny</vt:lpstr>
      <vt:lpstr>řepa krmná – pěstuje se jako krmivo pro                           hospodářská zvířata</vt:lpstr>
      <vt:lpstr>Luskoviny</vt:lpstr>
      <vt:lpstr>Odkazy.</vt:lpstr>
    </vt:vector>
  </TitlesOfParts>
  <Company>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Okopaniny</dc:title>
  <dc:creator>Lucie</dc:creator>
  <cp:lastModifiedBy>ntb2</cp:lastModifiedBy>
  <cp:revision>7</cp:revision>
  <dcterms:created xsi:type="dcterms:W3CDTF">2012-10-21T14:55:18Z</dcterms:created>
  <dcterms:modified xsi:type="dcterms:W3CDTF">2013-05-28T10:28:10Z</dcterms:modified>
</cp:coreProperties>
</file>