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62" r:id="rId5"/>
    <p:sldId id="263" r:id="rId6"/>
    <p:sldId id="264" r:id="rId7"/>
    <p:sldId id="265" r:id="rId8"/>
    <p:sldId id="267" r:id="rId9"/>
    <p:sldId id="266" r:id="rId10"/>
    <p:sldId id="25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83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50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882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044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386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002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719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604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539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371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850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903D5-11AE-4791-8A45-D8FC89B5AB9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DB999-94F9-4F24-A8B1-CF75C0E05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34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kne-jugend.jpg" TargetMode="External"/><Relationship Id="rId2" Type="http://schemas.openxmlformats.org/officeDocument/2006/relationships/hyperlink" Target="http://commons.wikimedia.org/wiki/File:Facial_mas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hiseido_deLuxe_cream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Skincare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9897793"/>
              </p:ext>
            </p:extLst>
          </p:nvPr>
        </p:nvGraphicFramePr>
        <p:xfrm>
          <a:off x="1403648" y="1495100"/>
          <a:ext cx="6162675" cy="4035298"/>
        </p:xfrm>
        <a:graphic>
          <a:graphicData uri="http://schemas.openxmlformats.org/drawingml/2006/table">
            <a:tbl>
              <a:tblPr firstRow="1"/>
              <a:tblGrid>
                <a:gridCol w="1400175"/>
                <a:gridCol w="4762500"/>
              </a:tblGrid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VY_32_INOVACE_IVA_DVORAKOVA_</a:t>
                      </a: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Skin_Care_08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Kosmetické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služby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terminologie k oboru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Skin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care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2.4.2013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676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na slovní zásobu k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 kosmetickému tématu týkajícího se péče o pleť. </a:t>
                      </a:r>
                      <a:r>
                        <a:rPr lang="cs-CZ" sz="11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589240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13158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rgbClr val="0070C0"/>
                </a:solidFill>
              </a:rPr>
              <a:t>Skincare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000" dirty="0" smtClean="0"/>
              <a:t>Pict.1</a:t>
            </a:r>
            <a:endParaRPr lang="cs-CZ" sz="2000" dirty="0"/>
          </a:p>
        </p:txBody>
      </p:sp>
      <p:pic>
        <p:nvPicPr>
          <p:cNvPr id="1026" name="Picture 2" descr="C:\Users\Iva\Downloads\657px-Facial_mas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72816"/>
            <a:ext cx="4741245" cy="432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300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Before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skincare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treatment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important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to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find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out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clients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´:</a:t>
            </a:r>
          </a:p>
          <a:p>
            <a:r>
              <a:rPr lang="cs-CZ" dirty="0" err="1">
                <a:solidFill>
                  <a:srgbClr val="7030A0"/>
                </a:solidFill>
              </a:rPr>
              <a:t>s</a:t>
            </a:r>
            <a:r>
              <a:rPr lang="cs-CZ" dirty="0" err="1" smtClean="0">
                <a:solidFill>
                  <a:srgbClr val="7030A0"/>
                </a:solidFill>
              </a:rPr>
              <a:t>kincare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routines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kin </a:t>
            </a:r>
            <a:r>
              <a:rPr lang="cs-CZ" dirty="0" err="1" smtClean="0">
                <a:solidFill>
                  <a:srgbClr val="C00000"/>
                </a:solidFill>
              </a:rPr>
              <a:t>problems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t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ypes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skin</a:t>
            </a:r>
          </a:p>
          <a:p>
            <a:r>
              <a:rPr lang="cs-CZ" dirty="0" err="1">
                <a:solidFill>
                  <a:srgbClr val="00B050"/>
                </a:solidFill>
              </a:rPr>
              <a:t>b</a:t>
            </a:r>
            <a:r>
              <a:rPr lang="cs-CZ" dirty="0" err="1" smtClean="0">
                <a:solidFill>
                  <a:srgbClr val="00B050"/>
                </a:solidFill>
              </a:rPr>
              <a:t>ad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reactions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applied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products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c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osmetics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products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used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at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home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err="1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ossible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to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find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out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by a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questionnaire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checking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client´s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skin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or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asking</a:t>
            </a: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820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rgbClr val="7030A0"/>
                </a:solidFill>
              </a:rPr>
              <a:t>Skincare</a:t>
            </a:r>
            <a:r>
              <a:rPr lang="cs-CZ" sz="4000" b="1" dirty="0" smtClean="0">
                <a:solidFill>
                  <a:srgbClr val="7030A0"/>
                </a:solidFill>
              </a:rPr>
              <a:t> </a:t>
            </a:r>
            <a:r>
              <a:rPr lang="cs-CZ" sz="4000" b="1" dirty="0" err="1" smtClean="0">
                <a:solidFill>
                  <a:srgbClr val="7030A0"/>
                </a:solidFill>
              </a:rPr>
              <a:t>routine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1.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r>
              <a:rPr lang="en-US" sz="3400" b="1" dirty="0" err="1" smtClean="0">
                <a:solidFill>
                  <a:schemeClr val="accent6">
                    <a:lumMod val="50000"/>
                  </a:schemeClr>
                </a:solidFill>
              </a:rPr>
              <a:t>leansing</a:t>
            </a:r>
            <a:r>
              <a:rPr lang="en-US" sz="3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US" sz="3400" dirty="0"/>
              <a:t>should be done twice </a:t>
            </a:r>
            <a:r>
              <a:rPr lang="cs-CZ" sz="3400" dirty="0" smtClean="0"/>
              <a:t>a </a:t>
            </a:r>
            <a:r>
              <a:rPr lang="cs-CZ" sz="3400" dirty="0" err="1" smtClean="0"/>
              <a:t>day</a:t>
            </a:r>
            <a:r>
              <a:rPr lang="cs-CZ" sz="3400" dirty="0" smtClean="0"/>
              <a:t>,</a:t>
            </a:r>
            <a:r>
              <a:rPr lang="en-US" sz="3400" dirty="0" smtClean="0"/>
              <a:t> </a:t>
            </a:r>
            <a:r>
              <a:rPr lang="en-US" sz="3400" dirty="0"/>
              <a:t>using a gentle, fragrance-free </a:t>
            </a:r>
            <a:r>
              <a:rPr lang="en-US" sz="3400" dirty="0" smtClean="0"/>
              <a:t>cleanser</a:t>
            </a:r>
            <a:endParaRPr lang="cs-CZ" sz="3400" dirty="0" smtClean="0"/>
          </a:p>
          <a:p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2.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400" b="1" dirty="0" err="1" smtClean="0">
                <a:solidFill>
                  <a:schemeClr val="accent6">
                    <a:lumMod val="50000"/>
                  </a:schemeClr>
                </a:solidFill>
              </a:rPr>
              <a:t>toning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400" dirty="0" smtClean="0"/>
              <a:t>-  a toner </a:t>
            </a:r>
            <a:r>
              <a:rPr lang="en-US" sz="3400" dirty="0" smtClean="0"/>
              <a:t>remove</a:t>
            </a:r>
            <a:r>
              <a:rPr lang="cs-CZ" sz="3400" dirty="0" smtClean="0"/>
              <a:t>s</a:t>
            </a:r>
            <a:r>
              <a:rPr lang="en-US" sz="3400" dirty="0" smtClean="0"/>
              <a:t> any </a:t>
            </a:r>
            <a:r>
              <a:rPr lang="en-US" sz="3400" dirty="0"/>
              <a:t>dirt or makeup left behind by your </a:t>
            </a:r>
            <a:r>
              <a:rPr lang="en-US" sz="3400" dirty="0" smtClean="0"/>
              <a:t>cleanser</a:t>
            </a:r>
            <a:r>
              <a:rPr lang="cs-CZ" sz="3400" dirty="0" smtClean="0"/>
              <a:t>, </a:t>
            </a:r>
            <a:r>
              <a:rPr lang="cs-CZ" sz="3400" dirty="0"/>
              <a:t>r</a:t>
            </a:r>
            <a:r>
              <a:rPr lang="en-US" sz="3400" dirty="0" err="1" smtClean="0"/>
              <a:t>egular</a:t>
            </a:r>
            <a:r>
              <a:rPr lang="en-US" sz="3400" dirty="0" smtClean="0"/>
              <a:t> </a:t>
            </a:r>
            <a:r>
              <a:rPr lang="en-US" sz="3400" dirty="0"/>
              <a:t>use will refine and minimize pores and make skin feel </a:t>
            </a:r>
            <a:r>
              <a:rPr lang="en-US" sz="3400" dirty="0" smtClean="0"/>
              <a:t>fresh</a:t>
            </a:r>
            <a:endParaRPr lang="cs-CZ" sz="3400" dirty="0" smtClean="0"/>
          </a:p>
          <a:p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3.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400" b="1" dirty="0" err="1" smtClean="0">
                <a:solidFill>
                  <a:schemeClr val="accent6">
                    <a:lumMod val="50000"/>
                  </a:schemeClr>
                </a:solidFill>
              </a:rPr>
              <a:t>moisturizing</a:t>
            </a:r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400" dirty="0" smtClean="0"/>
              <a:t>– </a:t>
            </a:r>
            <a:r>
              <a:rPr lang="cs-CZ" sz="3400" dirty="0" err="1" smtClean="0"/>
              <a:t>moisturizer</a:t>
            </a:r>
            <a:r>
              <a:rPr lang="cs-CZ" sz="3400" dirty="0" smtClean="0"/>
              <a:t> </a:t>
            </a:r>
            <a:r>
              <a:rPr lang="cs-CZ" sz="3400" dirty="0" err="1" smtClean="0"/>
              <a:t>applied</a:t>
            </a:r>
            <a:r>
              <a:rPr lang="cs-CZ" sz="3400" dirty="0" smtClean="0"/>
              <a:t> </a:t>
            </a:r>
            <a:r>
              <a:rPr lang="cs-CZ" sz="3400" dirty="0" err="1" smtClean="0"/>
              <a:t>twice</a:t>
            </a:r>
            <a:r>
              <a:rPr lang="cs-CZ" sz="3400" dirty="0" smtClean="0"/>
              <a:t> a </a:t>
            </a:r>
            <a:r>
              <a:rPr lang="cs-CZ" sz="3400" dirty="0" err="1" smtClean="0"/>
              <a:t>day</a:t>
            </a:r>
            <a:r>
              <a:rPr lang="cs-CZ" sz="3400" dirty="0" smtClean="0"/>
              <a:t>, </a:t>
            </a:r>
            <a:r>
              <a:rPr lang="cs-CZ" sz="3400" dirty="0" err="1" smtClean="0"/>
              <a:t>we</a:t>
            </a:r>
            <a:r>
              <a:rPr lang="cs-CZ" sz="3400" dirty="0" smtClean="0"/>
              <a:t> </a:t>
            </a:r>
            <a:r>
              <a:rPr lang="cs-CZ" sz="3400" dirty="0" err="1" smtClean="0"/>
              <a:t>choose</a:t>
            </a:r>
            <a:r>
              <a:rPr lang="cs-CZ" sz="3400" dirty="0" smtClean="0"/>
              <a:t> </a:t>
            </a:r>
            <a:r>
              <a:rPr lang="cs-CZ" sz="3400" dirty="0" err="1" smtClean="0"/>
              <a:t>it</a:t>
            </a:r>
            <a:r>
              <a:rPr lang="cs-CZ" sz="3400" dirty="0" smtClean="0"/>
              <a:t> </a:t>
            </a:r>
            <a:r>
              <a:rPr lang="cs-CZ" sz="3400" dirty="0" err="1" smtClean="0"/>
              <a:t>according</a:t>
            </a:r>
            <a:r>
              <a:rPr lang="cs-CZ" sz="3400" dirty="0" smtClean="0"/>
              <a:t> to </a:t>
            </a:r>
            <a:r>
              <a:rPr lang="cs-CZ" sz="3400" dirty="0" err="1" smtClean="0"/>
              <a:t>the</a:t>
            </a:r>
            <a:r>
              <a:rPr lang="cs-CZ" sz="3400" dirty="0" smtClean="0"/>
              <a:t> type </a:t>
            </a:r>
            <a:r>
              <a:rPr lang="cs-CZ" sz="3400" dirty="0" err="1" smtClean="0"/>
              <a:t>of</a:t>
            </a:r>
            <a:r>
              <a:rPr lang="cs-CZ" sz="3400" dirty="0" smtClean="0"/>
              <a:t> skin and </a:t>
            </a:r>
            <a:r>
              <a:rPr lang="cs-CZ" sz="3400" dirty="0" err="1" smtClean="0"/>
              <a:t>weather</a:t>
            </a:r>
            <a:r>
              <a:rPr lang="cs-CZ" sz="3400" dirty="0" smtClean="0"/>
              <a:t> (</a:t>
            </a:r>
            <a:r>
              <a:rPr lang="cs-CZ" sz="3400" dirty="0" err="1" smtClean="0"/>
              <a:t>season</a:t>
            </a:r>
            <a:r>
              <a:rPr lang="cs-CZ" sz="3400" dirty="0" smtClean="0"/>
              <a:t>)</a:t>
            </a:r>
          </a:p>
          <a:p>
            <a:pPr fontAlgn="base"/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4. 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en-US" sz="3400" b="1" dirty="0" err="1" smtClean="0">
                <a:solidFill>
                  <a:schemeClr val="accent6">
                    <a:lumMod val="50000"/>
                  </a:schemeClr>
                </a:solidFill>
              </a:rPr>
              <a:t>crub</a:t>
            </a:r>
            <a:r>
              <a:rPr lang="en-US" sz="3400" b="1" dirty="0" smtClean="0">
                <a:solidFill>
                  <a:schemeClr val="accent6">
                    <a:lumMod val="50000"/>
                  </a:schemeClr>
                </a:solidFill>
              </a:rPr>
              <a:t>/</a:t>
            </a:r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r>
              <a:rPr lang="en-US" sz="3400" b="1" dirty="0" err="1" smtClean="0">
                <a:solidFill>
                  <a:schemeClr val="accent6">
                    <a:lumMod val="50000"/>
                  </a:schemeClr>
                </a:solidFill>
              </a:rPr>
              <a:t>xfoliate</a:t>
            </a:r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400" b="1" dirty="0" smtClean="0"/>
              <a:t>-</a:t>
            </a:r>
            <a:r>
              <a:rPr lang="en-US" sz="3400" dirty="0" smtClean="0"/>
              <a:t> </a:t>
            </a:r>
            <a:r>
              <a:rPr lang="en-US" sz="3400" dirty="0"/>
              <a:t>can be done about once a </a:t>
            </a:r>
            <a:r>
              <a:rPr lang="en-US" sz="3400" dirty="0" smtClean="0"/>
              <a:t>week</a:t>
            </a:r>
            <a:r>
              <a:rPr lang="cs-CZ" sz="3400" dirty="0" smtClean="0"/>
              <a:t>, </a:t>
            </a:r>
            <a:r>
              <a:rPr lang="cs-CZ" sz="3400" dirty="0" err="1" smtClean="0"/>
              <a:t>scrubbing</a:t>
            </a:r>
            <a:r>
              <a:rPr lang="cs-CZ" sz="3400" dirty="0" smtClean="0"/>
              <a:t> </a:t>
            </a:r>
            <a:r>
              <a:rPr lang="cs-CZ" sz="3400" dirty="0" err="1" smtClean="0"/>
              <a:t>off</a:t>
            </a:r>
            <a:r>
              <a:rPr lang="en-US" sz="3400" dirty="0" smtClean="0"/>
              <a:t> </a:t>
            </a:r>
            <a:r>
              <a:rPr lang="en-US" sz="3400" dirty="0"/>
              <a:t>dead skin cells will reveal younger, smoother skin beneath the </a:t>
            </a:r>
            <a:r>
              <a:rPr lang="en-US" sz="3400" dirty="0" smtClean="0"/>
              <a:t>surface</a:t>
            </a:r>
            <a:r>
              <a:rPr lang="en-US" sz="3400" dirty="0"/>
              <a:t/>
            </a:r>
            <a:br>
              <a:rPr lang="en-US" sz="3400" dirty="0"/>
            </a:br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5. 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  <a:r>
              <a:rPr lang="en-US" sz="3400" b="1" dirty="0" err="1" smtClean="0">
                <a:solidFill>
                  <a:schemeClr val="accent6">
                    <a:lumMod val="50000"/>
                  </a:schemeClr>
                </a:solidFill>
              </a:rPr>
              <a:t>nti</a:t>
            </a:r>
            <a:r>
              <a:rPr lang="en-US" sz="3400" b="1" dirty="0" smtClean="0">
                <a:solidFill>
                  <a:schemeClr val="accent6">
                    <a:lumMod val="50000"/>
                  </a:schemeClr>
                </a:solidFill>
              </a:rPr>
              <a:t>-aging</a:t>
            </a:r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400" b="1" dirty="0" smtClean="0"/>
              <a:t>-</a:t>
            </a:r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400" dirty="0"/>
              <a:t>e</a:t>
            </a:r>
            <a:r>
              <a:rPr lang="en-US" sz="3400" dirty="0" smtClean="0"/>
              <a:t>very </a:t>
            </a:r>
            <a:r>
              <a:rPr lang="en-US" sz="3400" dirty="0"/>
              <a:t>dermatologist recommends never going in the sun if you want to look </a:t>
            </a:r>
            <a:r>
              <a:rPr lang="en-US" sz="3400" dirty="0" smtClean="0"/>
              <a:t>young</a:t>
            </a:r>
            <a:r>
              <a:rPr lang="cs-CZ" sz="3400" dirty="0" smtClean="0"/>
              <a:t>, </a:t>
            </a:r>
            <a:r>
              <a:rPr lang="en-US" sz="3400" dirty="0" smtClean="0"/>
              <a:t>a </a:t>
            </a:r>
            <a:r>
              <a:rPr lang="en-US" sz="3400" dirty="0"/>
              <a:t>strong </a:t>
            </a:r>
            <a:r>
              <a:rPr lang="cs-CZ" sz="3400" dirty="0" err="1" smtClean="0"/>
              <a:t>protection</a:t>
            </a:r>
            <a:r>
              <a:rPr lang="en-US" sz="3400" dirty="0" smtClean="0"/>
              <a:t> </a:t>
            </a:r>
            <a:r>
              <a:rPr lang="en-US" sz="3400" dirty="0"/>
              <a:t>is the </a:t>
            </a:r>
            <a:r>
              <a:rPr lang="en-US" sz="3400" dirty="0" smtClean="0"/>
              <a:t>best</a:t>
            </a:r>
            <a:r>
              <a:rPr lang="cs-CZ" sz="3400" dirty="0" smtClean="0"/>
              <a:t> </a:t>
            </a:r>
            <a:r>
              <a:rPr lang="cs-CZ" sz="3400" dirty="0" err="1" smtClean="0"/>
              <a:t>what</a:t>
            </a:r>
            <a:r>
              <a:rPr lang="cs-CZ" sz="3400" dirty="0" smtClean="0"/>
              <a:t> </a:t>
            </a:r>
            <a:r>
              <a:rPr lang="en-US" sz="3400" dirty="0" smtClean="0"/>
              <a:t>women </a:t>
            </a:r>
            <a:r>
              <a:rPr lang="en-US" sz="3400" dirty="0"/>
              <a:t>can </a:t>
            </a:r>
            <a:r>
              <a:rPr lang="en-US" sz="3400" dirty="0" smtClean="0"/>
              <a:t>do</a:t>
            </a:r>
            <a:r>
              <a:rPr lang="en-US" sz="3400" dirty="0"/>
              <a:t/>
            </a:r>
            <a:br>
              <a:rPr lang="en-US" sz="3400" dirty="0"/>
            </a:br>
            <a:endParaRPr lang="en-US" sz="3400" dirty="0"/>
          </a:p>
          <a:p>
            <a:pPr fontAlgn="base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76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Skin </a:t>
            </a:r>
            <a:r>
              <a:rPr lang="cs-CZ" sz="4000" b="1" dirty="0" err="1" smtClean="0">
                <a:solidFill>
                  <a:srgbClr val="C00000"/>
                </a:solidFill>
              </a:rPr>
              <a:t>problems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Blackheads</a:t>
            </a:r>
            <a:endParaRPr lang="cs-CZ" dirty="0" smtClean="0"/>
          </a:p>
          <a:p>
            <a:r>
              <a:rPr lang="cs-CZ" dirty="0" err="1" smtClean="0"/>
              <a:t>Acne</a:t>
            </a:r>
            <a:endParaRPr lang="cs-CZ" dirty="0" smtClean="0"/>
          </a:p>
          <a:p>
            <a:r>
              <a:rPr lang="cs-CZ" dirty="0" err="1" smtClean="0"/>
              <a:t>Enlarged</a:t>
            </a:r>
            <a:r>
              <a:rPr lang="cs-CZ" dirty="0" smtClean="0"/>
              <a:t> </a:t>
            </a:r>
            <a:r>
              <a:rPr lang="cs-CZ" dirty="0" err="1" smtClean="0"/>
              <a:t>pores</a:t>
            </a:r>
            <a:endParaRPr lang="cs-CZ" dirty="0" smtClean="0"/>
          </a:p>
          <a:p>
            <a:r>
              <a:rPr lang="cs-CZ" dirty="0" smtClean="0"/>
              <a:t>Sun </a:t>
            </a:r>
            <a:r>
              <a:rPr lang="cs-CZ" dirty="0" err="1" smtClean="0"/>
              <a:t>spots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Capillaries</a:t>
            </a:r>
            <a:r>
              <a:rPr lang="cs-CZ" dirty="0" smtClean="0"/>
              <a:t>                          </a:t>
            </a:r>
          </a:p>
          <a:p>
            <a:r>
              <a:rPr lang="cs-CZ" dirty="0" err="1" smtClean="0"/>
              <a:t>Rashes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skin </a:t>
            </a:r>
            <a:r>
              <a:rPr lang="cs-CZ" dirty="0" err="1" smtClean="0"/>
              <a:t>products</a:t>
            </a:r>
            <a:r>
              <a:rPr lang="cs-CZ" dirty="0" smtClean="0"/>
              <a:t>           </a:t>
            </a:r>
            <a:r>
              <a:rPr lang="cs-CZ" sz="2000" dirty="0" smtClean="0"/>
              <a:t>Pict.2</a:t>
            </a:r>
          </a:p>
          <a:p>
            <a:r>
              <a:rPr lang="cs-CZ" dirty="0" err="1" smtClean="0"/>
              <a:t>Wrinkles</a:t>
            </a:r>
            <a:r>
              <a:rPr lang="cs-CZ" dirty="0" smtClean="0"/>
              <a:t> (Are </a:t>
            </a:r>
            <a:r>
              <a:rPr lang="cs-CZ" dirty="0" err="1" smtClean="0"/>
              <a:t>they</a:t>
            </a:r>
            <a:r>
              <a:rPr lang="cs-CZ" dirty="0" smtClean="0"/>
              <a:t> a </a:t>
            </a:r>
            <a:r>
              <a:rPr lang="cs-CZ" dirty="0" err="1" smtClean="0"/>
              <a:t>problem</a:t>
            </a:r>
            <a:r>
              <a:rPr lang="cs-CZ" dirty="0" smtClean="0"/>
              <a:t>?)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Iva\Downloads\Akne-jugen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3797052" cy="2588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4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err="1" smtClean="0">
                <a:solidFill>
                  <a:schemeClr val="accent6">
                    <a:lumMod val="50000"/>
                  </a:schemeClr>
                </a:solidFill>
              </a:rPr>
              <a:t>Types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Skin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Normal</a:t>
            </a:r>
            <a:endParaRPr lang="cs-CZ" dirty="0"/>
          </a:p>
          <a:p>
            <a:r>
              <a:rPr lang="cs-CZ" dirty="0" smtClean="0"/>
              <a:t>Dry</a:t>
            </a:r>
          </a:p>
          <a:p>
            <a:r>
              <a:rPr lang="cs-CZ" dirty="0" err="1" smtClean="0"/>
              <a:t>Oily</a:t>
            </a:r>
            <a:endParaRPr lang="cs-CZ" dirty="0" smtClean="0"/>
          </a:p>
          <a:p>
            <a:r>
              <a:rPr lang="cs-CZ" dirty="0" err="1" smtClean="0"/>
              <a:t>Combination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(T- </a:t>
            </a:r>
            <a:r>
              <a:rPr lang="cs-CZ" dirty="0" err="1" smtClean="0"/>
              <a:t>zone</a:t>
            </a:r>
            <a:r>
              <a:rPr lang="cs-CZ" dirty="0" smtClean="0"/>
              <a:t>)</a:t>
            </a:r>
          </a:p>
          <a:p>
            <a:r>
              <a:rPr lang="cs-CZ" dirty="0"/>
              <a:t>S</a:t>
            </a:r>
            <a:r>
              <a:rPr lang="cs-CZ" dirty="0" smtClean="0"/>
              <a:t>ensitive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sz="2000" dirty="0" smtClean="0"/>
              <a:t>Pict.3</a:t>
            </a:r>
            <a:endParaRPr lang="cs-CZ" sz="2000" dirty="0"/>
          </a:p>
        </p:txBody>
      </p:sp>
      <p:pic>
        <p:nvPicPr>
          <p:cNvPr id="2050" name="Picture 2" descr="C:\Users\Iva\Downloads\Shiseido_deLuxe_cre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564904"/>
            <a:ext cx="4379979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78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Basic </a:t>
            </a:r>
            <a:r>
              <a:rPr lang="cs-CZ" sz="4000" b="1" dirty="0" err="1" smtClean="0">
                <a:solidFill>
                  <a:srgbClr val="7030A0"/>
                </a:solidFill>
              </a:rPr>
              <a:t>Skincare</a:t>
            </a:r>
            <a:r>
              <a:rPr lang="cs-CZ" sz="4000" b="1" dirty="0" smtClean="0">
                <a:solidFill>
                  <a:srgbClr val="7030A0"/>
                </a:solidFill>
              </a:rPr>
              <a:t> /</a:t>
            </a:r>
            <a:r>
              <a:rPr lang="cs-CZ" sz="4000" b="1" dirty="0" err="1" smtClean="0">
                <a:solidFill>
                  <a:srgbClr val="7030A0"/>
                </a:solidFill>
              </a:rPr>
              <a:t>Facial</a:t>
            </a:r>
            <a:r>
              <a:rPr lang="cs-CZ" sz="4000" b="1" dirty="0" smtClean="0">
                <a:solidFill>
                  <a:srgbClr val="7030A0"/>
                </a:solidFill>
              </a:rPr>
              <a:t> </a:t>
            </a:r>
            <a:r>
              <a:rPr lang="cs-CZ" sz="4000" b="1" dirty="0" err="1" smtClean="0">
                <a:solidFill>
                  <a:srgbClr val="7030A0"/>
                </a:solidFill>
              </a:rPr>
              <a:t>Treatment</a:t>
            </a:r>
            <a:r>
              <a:rPr lang="cs-CZ" sz="4000" b="1" dirty="0" smtClean="0">
                <a:solidFill>
                  <a:srgbClr val="7030A0"/>
                </a:solidFill>
              </a:rPr>
              <a:t> </a:t>
            </a:r>
            <a:br>
              <a:rPr lang="cs-CZ" sz="4000" b="1" dirty="0" smtClean="0">
                <a:solidFill>
                  <a:srgbClr val="7030A0"/>
                </a:solidFill>
              </a:rPr>
            </a:br>
            <a:r>
              <a:rPr lang="cs-CZ" sz="4000" b="1" dirty="0" smtClean="0">
                <a:solidFill>
                  <a:srgbClr val="7030A0"/>
                </a:solidFill>
              </a:rPr>
              <a:t>in a Salon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leansing</a:t>
            </a:r>
            <a:endParaRPr lang="cs-CZ" dirty="0" smtClean="0"/>
          </a:p>
          <a:p>
            <a:r>
              <a:rPr lang="cs-CZ" dirty="0" err="1" smtClean="0"/>
              <a:t>steaming</a:t>
            </a:r>
            <a:r>
              <a:rPr lang="cs-CZ" dirty="0" smtClean="0"/>
              <a:t> - to open up </a:t>
            </a:r>
            <a:r>
              <a:rPr lang="cs-CZ" dirty="0" err="1" smtClean="0"/>
              <a:t>pores</a:t>
            </a: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eep</a:t>
            </a:r>
            <a:r>
              <a:rPr lang="cs-CZ" dirty="0" smtClean="0"/>
              <a:t> </a:t>
            </a:r>
            <a:r>
              <a:rPr lang="cs-CZ" dirty="0" err="1" smtClean="0"/>
              <a:t>pore</a:t>
            </a:r>
            <a:r>
              <a:rPr lang="cs-CZ" dirty="0" smtClean="0"/>
              <a:t> </a:t>
            </a:r>
            <a:r>
              <a:rPr lang="cs-CZ" dirty="0" err="1" smtClean="0"/>
              <a:t>cleansing</a:t>
            </a:r>
            <a:r>
              <a:rPr lang="cs-CZ" dirty="0"/>
              <a:t> </a:t>
            </a:r>
            <a:r>
              <a:rPr lang="cs-CZ" dirty="0" smtClean="0"/>
              <a:t>-  </a:t>
            </a:r>
            <a:r>
              <a:rPr lang="cs-CZ" dirty="0" err="1" smtClean="0"/>
              <a:t>prevent</a:t>
            </a:r>
            <a:r>
              <a:rPr lang="cs-CZ" dirty="0" smtClean="0"/>
              <a:t> </a:t>
            </a:r>
            <a:r>
              <a:rPr lang="cs-CZ" dirty="0" err="1" smtClean="0"/>
              <a:t>breakouts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gentle</a:t>
            </a:r>
            <a:r>
              <a:rPr lang="cs-CZ" dirty="0" smtClean="0"/>
              <a:t> </a:t>
            </a:r>
            <a:r>
              <a:rPr lang="cs-CZ" dirty="0" err="1" smtClean="0"/>
              <a:t>scrub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relaxing</a:t>
            </a:r>
            <a:r>
              <a:rPr lang="cs-CZ" dirty="0" smtClean="0"/>
              <a:t> face </a:t>
            </a:r>
            <a:r>
              <a:rPr lang="cs-CZ" dirty="0" err="1" smtClean="0"/>
              <a:t>massage</a:t>
            </a:r>
            <a:endParaRPr lang="cs-CZ" dirty="0" smtClean="0"/>
          </a:p>
          <a:p>
            <a:r>
              <a:rPr lang="cs-CZ" dirty="0" err="1" smtClean="0"/>
              <a:t>applying</a:t>
            </a:r>
            <a:r>
              <a:rPr lang="cs-CZ" dirty="0" smtClean="0"/>
              <a:t> a </a:t>
            </a:r>
            <a:r>
              <a:rPr lang="cs-CZ" dirty="0" err="1" smtClean="0"/>
              <a:t>mask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moisturizing</a:t>
            </a:r>
            <a:endParaRPr lang="cs-CZ" dirty="0" smtClean="0"/>
          </a:p>
          <a:p>
            <a:r>
              <a:rPr lang="cs-CZ" dirty="0" err="1"/>
              <a:t>i</a:t>
            </a:r>
            <a:r>
              <a:rPr lang="cs-CZ" dirty="0" err="1" smtClean="0"/>
              <a:t>f</a:t>
            </a:r>
            <a:r>
              <a:rPr lang="cs-CZ" dirty="0" smtClean="0"/>
              <a:t> </a:t>
            </a:r>
            <a:r>
              <a:rPr lang="cs-CZ" dirty="0" err="1" smtClean="0"/>
              <a:t>recquired</a:t>
            </a:r>
            <a:r>
              <a:rPr lang="cs-CZ" dirty="0" smtClean="0"/>
              <a:t>, </a:t>
            </a:r>
            <a:r>
              <a:rPr lang="cs-CZ" dirty="0" err="1" smtClean="0"/>
              <a:t>applying</a:t>
            </a:r>
            <a:r>
              <a:rPr lang="cs-CZ" dirty="0" smtClean="0"/>
              <a:t> </a:t>
            </a:r>
            <a:r>
              <a:rPr lang="cs-CZ" dirty="0" err="1" smtClean="0"/>
              <a:t>makeup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11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err="1" smtClean="0"/>
              <a:t>Skincare</a:t>
            </a:r>
            <a:endParaRPr lang="cs-CZ" dirty="0" smtClean="0"/>
          </a:p>
          <a:p>
            <a:r>
              <a:rPr lang="cs-CZ" dirty="0" err="1" smtClean="0"/>
              <a:t>Blackheads</a:t>
            </a:r>
            <a:endParaRPr lang="cs-CZ" dirty="0" smtClean="0"/>
          </a:p>
          <a:p>
            <a:r>
              <a:rPr lang="cs-CZ" dirty="0" err="1" smtClean="0"/>
              <a:t>Acne</a:t>
            </a:r>
            <a:endParaRPr lang="cs-CZ" dirty="0" smtClean="0"/>
          </a:p>
          <a:p>
            <a:r>
              <a:rPr lang="cs-CZ" dirty="0" err="1" smtClean="0"/>
              <a:t>Enlarged</a:t>
            </a:r>
            <a:r>
              <a:rPr lang="cs-CZ" dirty="0" smtClean="0"/>
              <a:t> </a:t>
            </a:r>
            <a:r>
              <a:rPr lang="cs-CZ" dirty="0" err="1" smtClean="0"/>
              <a:t>pores</a:t>
            </a:r>
            <a:endParaRPr lang="cs-CZ" dirty="0" smtClean="0"/>
          </a:p>
          <a:p>
            <a:r>
              <a:rPr lang="cs-CZ" dirty="0" smtClean="0"/>
              <a:t>Sun </a:t>
            </a:r>
            <a:r>
              <a:rPr lang="cs-CZ" dirty="0" err="1" smtClean="0"/>
              <a:t>spots</a:t>
            </a:r>
            <a:endParaRPr lang="cs-CZ" dirty="0" smtClean="0"/>
          </a:p>
          <a:p>
            <a:r>
              <a:rPr lang="cs-CZ" dirty="0" err="1" smtClean="0"/>
              <a:t>Capillaries</a:t>
            </a:r>
            <a:endParaRPr lang="cs-CZ" dirty="0" smtClean="0"/>
          </a:p>
          <a:p>
            <a:r>
              <a:rPr lang="cs-CZ" dirty="0" err="1" smtClean="0"/>
              <a:t>Rash</a:t>
            </a:r>
            <a:endParaRPr lang="cs-CZ" dirty="0" smtClean="0"/>
          </a:p>
          <a:p>
            <a:r>
              <a:rPr lang="cs-CZ" dirty="0" err="1" smtClean="0"/>
              <a:t>Wrinkles</a:t>
            </a:r>
            <a:endParaRPr lang="cs-CZ" dirty="0" smtClean="0"/>
          </a:p>
          <a:p>
            <a:r>
              <a:rPr lang="cs-CZ" dirty="0" err="1" smtClean="0"/>
              <a:t>Cleanse</a:t>
            </a:r>
            <a:endParaRPr lang="cs-CZ" dirty="0" smtClean="0"/>
          </a:p>
          <a:p>
            <a:r>
              <a:rPr lang="cs-CZ" dirty="0" err="1" smtClean="0"/>
              <a:t>Scrub</a:t>
            </a:r>
            <a:r>
              <a:rPr lang="cs-CZ" dirty="0" smtClean="0"/>
              <a:t> /</a:t>
            </a:r>
            <a:r>
              <a:rPr lang="cs-CZ" dirty="0" err="1" smtClean="0"/>
              <a:t>exfoliate</a:t>
            </a:r>
            <a:endParaRPr lang="cs-CZ" smtClean="0"/>
          </a:p>
          <a:p>
            <a:r>
              <a:rPr lang="cs-CZ" smtClean="0"/>
              <a:t>Steam</a:t>
            </a:r>
            <a:endParaRPr lang="cs-CZ" dirty="0" smtClean="0"/>
          </a:p>
          <a:p>
            <a:r>
              <a:rPr lang="cs-CZ" dirty="0" err="1" smtClean="0"/>
              <a:t>Moisturize</a:t>
            </a:r>
            <a:endParaRPr lang="cs-CZ" dirty="0" smtClean="0"/>
          </a:p>
          <a:p>
            <a:r>
              <a:rPr lang="cs-CZ" dirty="0" err="1" smtClean="0"/>
              <a:t>Massage</a:t>
            </a:r>
            <a:endParaRPr lang="cs-CZ" dirty="0" smtClean="0"/>
          </a:p>
          <a:p>
            <a:r>
              <a:rPr lang="cs-CZ" dirty="0" smtClean="0"/>
              <a:t>T-</a:t>
            </a:r>
            <a:r>
              <a:rPr lang="cs-CZ" dirty="0" err="1" smtClean="0"/>
              <a:t>zone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817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THANK YOU FOR YOUR ATTENTION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0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obrázky: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Pict.1</a:t>
            </a:r>
            <a:r>
              <a:rPr lang="cs-CZ" dirty="0" smtClean="0"/>
              <a:t>. </a:t>
            </a:r>
            <a:r>
              <a:rPr lang="it-IT" dirty="0"/>
              <a:t>SAVARESE, Sérgio (Savaman). </a:t>
            </a:r>
            <a:r>
              <a:rPr lang="it-IT" i="1" dirty="0"/>
              <a:t>commons.wikimedia.org</a:t>
            </a:r>
            <a:r>
              <a:rPr lang="it-IT" dirty="0"/>
              <a:t> [online]. [cit. 2.4.2013]. Dostupný na WWW: </a:t>
            </a:r>
            <a:r>
              <a:rPr lang="it-IT" dirty="0">
                <a:hlinkClick r:id="rId2"/>
              </a:rPr>
              <a:t>http://</a:t>
            </a:r>
            <a:r>
              <a:rPr lang="it-IT" dirty="0" smtClean="0">
                <a:hlinkClick r:id="rId2"/>
              </a:rPr>
              <a:t>commons.wikimedia.org/wiki/File:Facial_mask.jpg</a:t>
            </a:r>
            <a:endParaRPr lang="cs-CZ" dirty="0" smtClean="0"/>
          </a:p>
          <a:p>
            <a:r>
              <a:rPr lang="cs-CZ" dirty="0"/>
              <a:t>Pict.2</a:t>
            </a:r>
            <a:r>
              <a:rPr lang="cs-CZ" dirty="0" smtClean="0"/>
              <a:t>. </a:t>
            </a:r>
            <a:r>
              <a:rPr lang="cs-CZ" dirty="0"/>
              <a:t>BENUTZER:HENRYART. </a:t>
            </a:r>
            <a:r>
              <a:rPr lang="cs-CZ" i="1" dirty="0"/>
              <a:t>commons.wikimedia.org</a:t>
            </a:r>
            <a:r>
              <a:rPr lang="cs-CZ" dirty="0"/>
              <a:t> [online]. [cit. 2.4.2013].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commons.wikimedia.org/wiki/File:Akne-jugend.jpg</a:t>
            </a:r>
            <a:endParaRPr lang="cs-CZ" dirty="0" smtClean="0"/>
          </a:p>
          <a:p>
            <a:r>
              <a:rPr lang="cs-CZ"/>
              <a:t>Pict.3</a:t>
            </a:r>
            <a:r>
              <a:rPr lang="cs-CZ" dirty="0" smtClean="0"/>
              <a:t>. </a:t>
            </a:r>
            <a:r>
              <a:rPr lang="cs-CZ" dirty="0"/>
              <a:t>CHIHAYA. </a:t>
            </a:r>
            <a:r>
              <a:rPr lang="cs-CZ" i="1" dirty="0"/>
              <a:t>commons.wikimedia.org</a:t>
            </a:r>
            <a:r>
              <a:rPr lang="cs-CZ" dirty="0"/>
              <a:t> [online]. [cit. 2.4.2013].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commons.wikimedia.org/wiki/File:Shiseido_deLuxe_cream.jpg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11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DOOLEY, Jenny; EVANS, Virginia. </a:t>
            </a:r>
            <a:r>
              <a:rPr lang="en-US" i="1" dirty="0"/>
              <a:t>Beauty Salon</a:t>
            </a:r>
            <a:r>
              <a:rPr lang="en-US" dirty="0"/>
              <a:t>. Newbury: Express Publishing, 2011, ISBN 978-0-85777-849-9.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97152"/>
            <a:ext cx="4975225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9647" y="3789040"/>
            <a:ext cx="5759450" cy="18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437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335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Skincare</vt:lpstr>
      <vt:lpstr>Skincare</vt:lpstr>
      <vt:lpstr>Before skincare treatment</vt:lpstr>
      <vt:lpstr>Skincare routine</vt:lpstr>
      <vt:lpstr>Skin problems</vt:lpstr>
      <vt:lpstr>Types of Skin</vt:lpstr>
      <vt:lpstr>Basic Skincare /Facial Treatment  in a Salon</vt:lpstr>
      <vt:lpstr>Vocabulary</vt:lpstr>
      <vt:lpstr>THANK YOU FOR YOUR ATTENTION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Salon Small Talk</dc:title>
  <dc:creator>Iva</dc:creator>
  <cp:lastModifiedBy>Iva</cp:lastModifiedBy>
  <cp:revision>24</cp:revision>
  <dcterms:created xsi:type="dcterms:W3CDTF">2013-03-18T20:19:39Z</dcterms:created>
  <dcterms:modified xsi:type="dcterms:W3CDTF">2013-10-30T20:13:54Z</dcterms:modified>
</cp:coreProperties>
</file>