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>
      <p:cViewPr>
        <p:scale>
          <a:sx n="57" d="100"/>
          <a:sy n="57" d="100"/>
        </p:scale>
        <p:origin x="-1061" y="1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89F124B-376E-4FB4-B7D2-EC5AB6F5C24E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990F047-5331-4FB3-814C-91B45B636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89F124B-376E-4FB4-B7D2-EC5AB6F5C24E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990F047-5331-4FB3-814C-91B45B6362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89F124B-376E-4FB4-B7D2-EC5AB6F5C24E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990F047-5331-4FB3-814C-91B45B636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F124B-376E-4FB4-B7D2-EC5AB6F5C24E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0F047-5331-4FB3-814C-91B45B6362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F124B-376E-4FB4-B7D2-EC5AB6F5C24E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0F047-5331-4FB3-814C-91B45B6362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89F124B-376E-4FB4-B7D2-EC5AB6F5C24E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990F047-5331-4FB3-814C-91B45B6362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F124B-376E-4FB4-B7D2-EC5AB6F5C24E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0F047-5331-4FB3-814C-91B45B636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89F124B-376E-4FB4-B7D2-EC5AB6F5C24E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990F047-5331-4FB3-814C-91B45B6362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89F124B-376E-4FB4-B7D2-EC5AB6F5C24E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990F047-5331-4FB3-814C-91B45B6362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F124B-376E-4FB4-B7D2-EC5AB6F5C24E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0F047-5331-4FB3-814C-91B45B636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F124B-376E-4FB4-B7D2-EC5AB6F5C24E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0F047-5331-4FB3-814C-91B45B636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89F124B-376E-4FB4-B7D2-EC5AB6F5C24E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990F047-5331-4FB3-814C-91B45B636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prase&amp;hl=cs&amp;sa=X&amp;gbv=2&amp;biw=1366&amp;bih=600&amp;tbs=itp:clipart&amp;tbm=isch&amp;tbnid=Kh7rg73hZDEZTM:&amp;imgrefurl=http://www.sdruzenityaja.cz/jakprispet.htm&amp;docid=-JFdf2YWmFxapM&amp;imgurl=http://www.sdruzenityaja.cz/images/prase.gif&amp;w=210&amp;h=206&amp;ei=gT_7Tr3DGMSK4gSm782NCA&amp;zoom=1&amp;iact=hc&amp;vpx=232&amp;vpy=280&amp;dur=1497&amp;hovh=164&amp;hovw=168&amp;tx=86&amp;ty=89&amp;sig=106104419206657369877&amp;page=5&amp;tbnh=164&amp;tbnw=168&amp;start=46&amp;ndsp=13&amp;ved=1t:429,r:0,s:4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7664" y="404664"/>
            <a:ext cx="6172200" cy="259228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PRASÁTKO-POKLADNIČKA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/>
              <a:t>vy_32_Inovace_01MD-2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3645024"/>
            <a:ext cx="6172200" cy="1008112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>Dagmar </a:t>
            </a:r>
            <a:r>
              <a:rPr lang="cs-CZ" sz="2000" dirty="0" err="1" smtClean="0"/>
              <a:t>Matúšů</a:t>
            </a:r>
            <a:endParaRPr lang="cs-CZ" sz="2000" dirty="0" smtClean="0"/>
          </a:p>
          <a:p>
            <a:pPr algn="ctr"/>
            <a:r>
              <a:rPr lang="cs-CZ" sz="2000" dirty="0" smtClean="0"/>
              <a:t>ZŠ a MŠ </a:t>
            </a:r>
            <a:r>
              <a:rPr lang="cs-CZ" sz="2000" dirty="0" err="1" smtClean="0"/>
              <a:t>Nedašov</a:t>
            </a:r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4869160"/>
            <a:ext cx="6081712" cy="1485900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548680"/>
            <a:ext cx="8568952" cy="4608512"/>
          </a:xfrm>
        </p:spPr>
        <p:txBody>
          <a:bodyPr>
            <a:normAutofit fontScale="85000" lnSpcReduction="10000"/>
          </a:bodyPr>
          <a:lstStyle/>
          <a:p>
            <a:pPr fontAlgn="b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                               </a:t>
            </a:r>
            <a:r>
              <a:rPr lang="cs-CZ" sz="19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tento výukový materiál obsahuje pracovní postup           </a:t>
            </a:r>
          </a:p>
          <a:p>
            <a:pPr fontAlgn="b">
              <a:buNone/>
            </a:pPr>
            <a:r>
              <a:rPr lang="cs-CZ" sz="19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výroby pokladničky z nafukovacího balonku formou prezentace</a:t>
            </a:r>
          </a:p>
          <a:p>
            <a:pPr fontAlgn="b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Dagmar </a:t>
            </a:r>
            <a:r>
              <a:rPr lang="cs-CZ" sz="1900" dirty="0" err="1" smtClean="0">
                <a:latin typeface="Times New Roman" pitchFamily="18" charset="0"/>
                <a:cs typeface="Times New Roman" pitchFamily="18" charset="0"/>
              </a:rPr>
              <a:t>Matúšů</a:t>
            </a:r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pPr fontAlgn="b"/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Datum  </a:t>
            </a:r>
            <a:r>
              <a:rPr lang="cs-CZ" sz="1900" smtClean="0">
                <a:latin typeface="Times New Roman" pitchFamily="18" charset="0"/>
                <a:cs typeface="Times New Roman" pitchFamily="18" charset="0"/>
              </a:rPr>
              <a:t>zhotovení                             leden 2012</a:t>
            </a:r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Jazyk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český</a:t>
            </a:r>
          </a:p>
          <a:p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Očekávaný výstup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              pracuje se podle jednoduchého slovního návodu a předlohy</a:t>
            </a:r>
          </a:p>
          <a:p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Speciální vzdělávací potřeby         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žádné</a:t>
            </a:r>
          </a:p>
          <a:p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Klíčová slova                                   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prasátko, pokladnička, pracovní postup, práce s nafukovacím</a:t>
            </a:r>
          </a:p>
          <a:p>
            <a:pPr>
              <a:buNone/>
            </a:pP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balonkem, práce s papírem</a:t>
            </a:r>
          </a:p>
          <a:p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Druh učebního materiálu              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prezentace</a:t>
            </a:r>
          </a:p>
          <a:p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sz="1900" b="1" dirty="0" err="1" smtClean="0">
                <a:latin typeface="Times New Roman" pitchFamily="18" charset="0"/>
                <a:cs typeface="Times New Roman" pitchFamily="18" charset="0"/>
              </a:rPr>
              <a:t>interaktivity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                        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aktivita</a:t>
            </a:r>
          </a:p>
          <a:p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Cílová skupina                                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žák</a:t>
            </a:r>
          </a:p>
          <a:p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Stupeň a typ vzdělání                     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základní vzdělávání – první stupeň</a:t>
            </a:r>
          </a:p>
          <a:p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Typická věková skupina                 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5. třída</a:t>
            </a:r>
          </a:p>
          <a:p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Celková velikost                              </a:t>
            </a:r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974 kB</a:t>
            </a:r>
          </a:p>
          <a:p>
            <a:endParaRPr lang="cs-CZ" dirty="0"/>
          </a:p>
        </p:txBody>
      </p:sp>
      <p:pic>
        <p:nvPicPr>
          <p:cNvPr id="14338" name="Picture 2" descr="http://www.sdruzenityaja.cz/images/pras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4895850"/>
            <a:ext cx="2000250" cy="19621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91680" y="188640"/>
            <a:ext cx="6172200" cy="814242"/>
          </a:xfrm>
          <a:ln w="12700">
            <a:noFill/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PRASÁTKO-POKLADNIČKA</a:t>
            </a:r>
            <a:endParaRPr lang="cs-CZ" b="1" dirty="0">
              <a:solidFill>
                <a:schemeClr val="accent1"/>
              </a:solidFill>
            </a:endParaRPr>
          </a:p>
        </p:txBody>
      </p:sp>
      <p:pic>
        <p:nvPicPr>
          <p:cNvPr id="4" name="Zástupný symbol pro obsah 3" descr="IMG_6280.JPG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2627784" y="1196752"/>
            <a:ext cx="4367213" cy="53276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580926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Pomůcky k výrobě</a:t>
            </a:r>
            <a:endParaRPr lang="cs-CZ" b="1" dirty="0">
              <a:solidFill>
                <a:schemeClr val="accent1"/>
              </a:solidFill>
            </a:endParaRPr>
          </a:p>
        </p:txBody>
      </p:sp>
      <p:pic>
        <p:nvPicPr>
          <p:cNvPr id="4" name="Zástupný symbol pro obsah 3" descr="IMG_6269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124744"/>
            <a:ext cx="7888797" cy="5112568"/>
          </a:xfrm>
        </p:spPr>
      </p:pic>
      <p:sp>
        <p:nvSpPr>
          <p:cNvPr id="5" name="Šipka doprava 4"/>
          <p:cNvSpPr/>
          <p:nvPr/>
        </p:nvSpPr>
        <p:spPr>
          <a:xfrm>
            <a:off x="1691680" y="3356992"/>
            <a:ext cx="97840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306896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štětec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1403648" y="2060848"/>
            <a:ext cx="97840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55576" y="170080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ůžový barevný papír</a:t>
            </a:r>
            <a:endParaRPr lang="cs-CZ" dirty="0"/>
          </a:p>
        </p:txBody>
      </p:sp>
      <p:sp>
        <p:nvSpPr>
          <p:cNvPr id="9" name="Šipka doleva 8"/>
          <p:cNvSpPr/>
          <p:nvPr/>
        </p:nvSpPr>
        <p:spPr>
          <a:xfrm>
            <a:off x="6300192" y="1700808"/>
            <a:ext cx="978408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141277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avicí pistole</a:t>
            </a:r>
            <a:endParaRPr lang="cs-CZ" dirty="0"/>
          </a:p>
        </p:txBody>
      </p:sp>
      <p:sp>
        <p:nvSpPr>
          <p:cNvPr id="11" name="Šipka doleva 10"/>
          <p:cNvSpPr/>
          <p:nvPr/>
        </p:nvSpPr>
        <p:spPr>
          <a:xfrm>
            <a:off x="6516216" y="2492896"/>
            <a:ext cx="978408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220486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noviny</a:t>
            </a:r>
            <a:endParaRPr lang="cs-CZ" dirty="0"/>
          </a:p>
        </p:txBody>
      </p:sp>
      <p:sp>
        <p:nvSpPr>
          <p:cNvPr id="13" name="Šipka doprava 12"/>
          <p:cNvSpPr/>
          <p:nvPr/>
        </p:nvSpPr>
        <p:spPr>
          <a:xfrm>
            <a:off x="5076056" y="3429000"/>
            <a:ext cx="97840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211960" y="314096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ekuté lepidlo</a:t>
            </a:r>
            <a:endParaRPr lang="cs-CZ" dirty="0"/>
          </a:p>
        </p:txBody>
      </p:sp>
      <p:sp>
        <p:nvSpPr>
          <p:cNvPr id="15" name="Šipka doprava 14"/>
          <p:cNvSpPr/>
          <p:nvPr/>
        </p:nvSpPr>
        <p:spPr>
          <a:xfrm>
            <a:off x="2771800" y="5445224"/>
            <a:ext cx="97840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508518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ršky od PET lahví</a:t>
            </a:r>
            <a:endParaRPr lang="cs-CZ" dirty="0"/>
          </a:p>
        </p:txBody>
      </p:sp>
      <p:sp>
        <p:nvSpPr>
          <p:cNvPr id="17" name="Šipka dolů 16"/>
          <p:cNvSpPr/>
          <p:nvPr/>
        </p:nvSpPr>
        <p:spPr>
          <a:xfrm rot="10800000">
            <a:off x="6660232" y="5013176"/>
            <a:ext cx="216024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6228184" y="558924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tempera</a:t>
            </a:r>
            <a:endParaRPr lang="cs-CZ" dirty="0"/>
          </a:p>
        </p:txBody>
      </p:sp>
      <p:sp>
        <p:nvSpPr>
          <p:cNvPr id="19" name="Šipka dolů 18"/>
          <p:cNvSpPr/>
          <p:nvPr/>
        </p:nvSpPr>
        <p:spPr>
          <a:xfrm rot="10800000">
            <a:off x="7596336" y="4005064"/>
            <a:ext cx="216024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6948264" y="4653136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afukovací balonek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IMG_627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2204864"/>
            <a:ext cx="6719912" cy="4320480"/>
          </a:xfrm>
        </p:spPr>
      </p:pic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>
          <a:xfrm>
            <a:off x="0" y="188640"/>
            <a:ext cx="8424936" cy="227687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      </a:t>
            </a:r>
            <a:r>
              <a:rPr lang="cs-CZ" sz="3000" b="1" dirty="0" smtClean="0">
                <a:solidFill>
                  <a:schemeClr val="accent1"/>
                </a:solidFill>
              </a:rPr>
              <a:t>POSTUP PRÁCE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   Balonek nafoukni do velikosti pomeranče a oblep jej kousky natrhaných novin (alespoň 2 vrstvy). Nezapomeň nechat asi 2cm otvor na mince. Poté prasátko oblep stejným způsobem ještě jednou, a to růžovým papírem.</a:t>
            </a:r>
          </a:p>
          <a:p>
            <a:pPr>
              <a:buNone/>
            </a:pPr>
            <a:endParaRPr lang="cs-CZ" sz="1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IMG_6279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2" y="332656"/>
            <a:ext cx="6192688" cy="4551040"/>
          </a:xfrm>
        </p:spPr>
      </p:pic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>
          <a:xfrm>
            <a:off x="179512" y="5157192"/>
            <a:ext cx="8280920" cy="19008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    </a:t>
            </a:r>
            <a:r>
              <a:rPr lang="cs-CZ" sz="2000" b="1" dirty="0" smtClean="0"/>
              <a:t>Vršky obalíme růžovým papírem a dokreslíme oči a rypáček. Z kousku zbylého papíru vystřihneme uši a ocásek (na ocásek lze také použít barevný drátek).</a:t>
            </a:r>
          </a:p>
          <a:p>
            <a:pPr>
              <a:buNone/>
            </a:pPr>
            <a:r>
              <a:rPr lang="cs-CZ" sz="2000" b="1" dirty="0" smtClean="0"/>
              <a:t>    Nakonec všechny díly přilepíme k balonku tavicí pistolí.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IMG_6280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836712"/>
            <a:ext cx="4009256" cy="5345675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11960" y="2105472"/>
            <a:ext cx="4932040" cy="4752528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    Hotové prasátko necháme do druhého dne schnout.</a:t>
            </a:r>
          </a:p>
          <a:p>
            <a:pPr>
              <a:buNone/>
            </a:pPr>
            <a:r>
              <a:rPr lang="cs-CZ" b="1" dirty="0" smtClean="0"/>
              <a:t>    Potom otvor </a:t>
            </a:r>
            <a:r>
              <a:rPr lang="cs-CZ" b="1" smtClean="0"/>
              <a:t>prořízneme a </a:t>
            </a:r>
            <a:r>
              <a:rPr lang="cs-CZ" b="1" dirty="0" smtClean="0"/>
              <a:t>můžeme začít spořit! </a:t>
            </a:r>
            <a:r>
              <a:rPr lang="cs-CZ" b="1" dirty="0" smtClean="0">
                <a:sym typeface="Wingdings" pitchFamily="2" charset="2"/>
              </a:rPr>
              <a:t></a:t>
            </a:r>
            <a:endParaRPr lang="cs-CZ" b="1" dirty="0"/>
          </a:p>
        </p:txBody>
      </p:sp>
      <p:sp>
        <p:nvSpPr>
          <p:cNvPr id="7" name="Obláček 6"/>
          <p:cNvSpPr/>
          <p:nvPr/>
        </p:nvSpPr>
        <p:spPr>
          <a:xfrm>
            <a:off x="2771800" y="260648"/>
            <a:ext cx="3168352" cy="12607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CHRO,CHRO!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619672" y="404664"/>
            <a:ext cx="6172200" cy="67022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1"/>
                </a:solidFill>
              </a:rPr>
              <a:t>METODIKA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type="subTitle" idx="1"/>
          </p:nvPr>
        </p:nvSpPr>
        <p:spPr>
          <a:xfrm>
            <a:off x="1763688" y="1412776"/>
            <a:ext cx="6172200" cy="3096344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pomáhá učiteli při tradiční frontální výuce praktických činností ve třídě. Vysvětluje pracovní postup při výrobě prasátka – papírové pokladničky. Může být také využita při samostatné práci žáků, kde si učitel může ověřit schopnost žáků samostatně pracovat a číst s porozuměním.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7467600" cy="65293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1"/>
                </a:solidFill>
              </a:rPr>
              <a:t>Použité zdroje: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u="sng" dirty="0" smtClean="0">
                <a:hlinkClick r:id="rId2"/>
              </a:rPr>
              <a:t> http://www.</a:t>
            </a:r>
            <a:r>
              <a:rPr lang="cs-CZ" sz="1400" u="sng" dirty="0" err="1" smtClean="0">
                <a:hlinkClick r:id="rId2"/>
              </a:rPr>
              <a:t>google.cz</a:t>
            </a:r>
            <a:r>
              <a:rPr lang="cs-CZ" sz="1400" u="sng" dirty="0" smtClean="0">
                <a:hlinkClick r:id="rId2"/>
              </a:rPr>
              <a:t>/</a:t>
            </a:r>
            <a:r>
              <a:rPr lang="cs-CZ" sz="1400" u="sng" dirty="0" err="1" smtClean="0">
                <a:hlinkClick r:id="rId2"/>
              </a:rPr>
              <a:t>imgres</a:t>
            </a:r>
            <a:r>
              <a:rPr lang="cs-CZ" sz="1400" u="sng" dirty="0" smtClean="0">
                <a:hlinkClick r:id="rId2"/>
              </a:rPr>
              <a:t>?q=prase&amp;</a:t>
            </a:r>
            <a:r>
              <a:rPr lang="cs-CZ" sz="1400" u="sng" dirty="0" err="1" smtClean="0">
                <a:hlinkClick r:id="rId2"/>
              </a:rPr>
              <a:t>hl</a:t>
            </a:r>
            <a:r>
              <a:rPr lang="cs-CZ" sz="1400" u="sng" dirty="0" smtClean="0">
                <a:hlinkClick r:id="rId2"/>
              </a:rPr>
              <a:t>=</a:t>
            </a:r>
            <a:r>
              <a:rPr lang="cs-CZ" sz="1400" u="sng" dirty="0" err="1" smtClean="0">
                <a:hlinkClick r:id="rId2"/>
              </a:rPr>
              <a:t>cs</a:t>
            </a:r>
            <a:r>
              <a:rPr lang="cs-CZ" sz="1400" u="sng" dirty="0" smtClean="0">
                <a:hlinkClick r:id="rId2"/>
              </a:rPr>
              <a:t>&amp;</a:t>
            </a:r>
            <a:r>
              <a:rPr lang="cs-CZ" sz="1400" u="sng" dirty="0" err="1" smtClean="0">
                <a:hlinkClick r:id="rId2"/>
              </a:rPr>
              <a:t>sa</a:t>
            </a:r>
            <a:r>
              <a:rPr lang="cs-CZ" sz="1400" u="sng" dirty="0" smtClean="0">
                <a:hlinkClick r:id="rId2"/>
              </a:rPr>
              <a:t>=X&amp;</a:t>
            </a:r>
            <a:r>
              <a:rPr lang="cs-CZ" sz="1400" u="sng" dirty="0" err="1" smtClean="0">
                <a:hlinkClick r:id="rId2"/>
              </a:rPr>
              <a:t>gbv</a:t>
            </a:r>
            <a:r>
              <a:rPr lang="cs-CZ" sz="1400" u="sng" dirty="0" smtClean="0">
                <a:hlinkClick r:id="rId2"/>
              </a:rPr>
              <a:t>=2&amp;</a:t>
            </a:r>
            <a:r>
              <a:rPr lang="cs-CZ" sz="1400" u="sng" dirty="0" err="1" smtClean="0">
                <a:hlinkClick r:id="rId2"/>
              </a:rPr>
              <a:t>biw</a:t>
            </a:r>
            <a:r>
              <a:rPr lang="cs-CZ" sz="1400" u="sng" dirty="0" smtClean="0">
                <a:hlinkClick r:id="rId2"/>
              </a:rPr>
              <a:t>=1366&amp;</a:t>
            </a:r>
            <a:r>
              <a:rPr lang="cs-CZ" sz="1400" u="sng" dirty="0" err="1" smtClean="0">
                <a:hlinkClick r:id="rId2"/>
              </a:rPr>
              <a:t>bih</a:t>
            </a:r>
            <a:r>
              <a:rPr lang="cs-CZ" sz="1400" u="sng" dirty="0" smtClean="0">
                <a:hlinkClick r:id="rId2"/>
              </a:rPr>
              <a:t>=600&amp;</a:t>
            </a:r>
            <a:r>
              <a:rPr lang="cs-CZ" sz="1400" u="sng" dirty="0" err="1" smtClean="0">
                <a:hlinkClick r:id="rId2"/>
              </a:rPr>
              <a:t>tbs</a:t>
            </a:r>
            <a:r>
              <a:rPr lang="cs-CZ" sz="1400" u="sng" dirty="0" smtClean="0">
                <a:hlinkClick r:id="rId2"/>
              </a:rPr>
              <a:t>=</a:t>
            </a:r>
            <a:r>
              <a:rPr lang="cs-CZ" sz="1400" u="sng" dirty="0" err="1" smtClean="0">
                <a:hlinkClick r:id="rId2"/>
              </a:rPr>
              <a:t>itp</a:t>
            </a:r>
            <a:r>
              <a:rPr lang="cs-CZ" sz="1400" u="sng" dirty="0" smtClean="0">
                <a:hlinkClick r:id="rId2"/>
              </a:rPr>
              <a:t>:</a:t>
            </a:r>
            <a:r>
              <a:rPr lang="cs-CZ" sz="1400" u="sng" dirty="0" err="1" smtClean="0">
                <a:hlinkClick r:id="rId2"/>
              </a:rPr>
              <a:t>clipart</a:t>
            </a:r>
            <a:r>
              <a:rPr lang="cs-CZ" sz="1400" u="sng" dirty="0" smtClean="0">
                <a:hlinkClick r:id="rId2"/>
              </a:rPr>
              <a:t>&amp;</a:t>
            </a:r>
            <a:r>
              <a:rPr lang="cs-CZ" sz="1400" u="sng" dirty="0" err="1" smtClean="0">
                <a:hlinkClick r:id="rId2"/>
              </a:rPr>
              <a:t>tbm</a:t>
            </a:r>
            <a:r>
              <a:rPr lang="cs-CZ" sz="1400" u="sng" dirty="0" smtClean="0">
                <a:hlinkClick r:id="rId2"/>
              </a:rPr>
              <a:t>=</a:t>
            </a:r>
            <a:r>
              <a:rPr lang="cs-CZ" sz="1400" u="sng" dirty="0" err="1" smtClean="0">
                <a:hlinkClick r:id="rId2"/>
              </a:rPr>
              <a:t>isch</a:t>
            </a:r>
            <a:r>
              <a:rPr lang="cs-CZ" sz="1400" u="sng" dirty="0" smtClean="0">
                <a:hlinkClick r:id="rId2"/>
              </a:rPr>
              <a:t>&amp;</a:t>
            </a:r>
            <a:r>
              <a:rPr lang="cs-CZ" sz="1400" u="sng" dirty="0" err="1" smtClean="0">
                <a:hlinkClick r:id="rId2"/>
              </a:rPr>
              <a:t>tbnid</a:t>
            </a:r>
            <a:r>
              <a:rPr lang="cs-CZ" sz="1400" u="sng" dirty="0" smtClean="0">
                <a:hlinkClick r:id="rId2"/>
              </a:rPr>
              <a:t>=Kh7rg73hZDEZTM:&amp;</a:t>
            </a:r>
            <a:r>
              <a:rPr lang="cs-CZ" sz="1400" u="sng" dirty="0" err="1" smtClean="0">
                <a:hlinkClick r:id="rId2"/>
              </a:rPr>
              <a:t>imgrefurl</a:t>
            </a:r>
            <a:r>
              <a:rPr lang="cs-CZ" sz="1400" u="sng" dirty="0" smtClean="0">
                <a:hlinkClick r:id="rId2"/>
              </a:rPr>
              <a:t>=http://www.</a:t>
            </a:r>
            <a:r>
              <a:rPr lang="cs-CZ" sz="1400" u="sng" dirty="0" err="1" smtClean="0">
                <a:hlinkClick r:id="rId2"/>
              </a:rPr>
              <a:t>sdruzenityaja.cz</a:t>
            </a:r>
            <a:r>
              <a:rPr lang="cs-CZ" sz="1400" u="sng" dirty="0" smtClean="0">
                <a:hlinkClick r:id="rId2"/>
              </a:rPr>
              <a:t>/</a:t>
            </a:r>
            <a:r>
              <a:rPr lang="cs-CZ" sz="1400" u="sng" dirty="0" err="1" smtClean="0">
                <a:hlinkClick r:id="rId2"/>
              </a:rPr>
              <a:t>jakprispet.htm</a:t>
            </a:r>
            <a:r>
              <a:rPr lang="cs-CZ" sz="1400" u="sng" dirty="0" smtClean="0">
                <a:hlinkClick r:id="rId2"/>
              </a:rPr>
              <a:t>&amp;</a:t>
            </a:r>
            <a:r>
              <a:rPr lang="cs-CZ" sz="1400" u="sng" dirty="0" err="1" smtClean="0">
                <a:hlinkClick r:id="rId2"/>
              </a:rPr>
              <a:t>docid</a:t>
            </a:r>
            <a:r>
              <a:rPr lang="cs-CZ" sz="1400" u="sng" dirty="0" smtClean="0">
                <a:hlinkClick r:id="rId2"/>
              </a:rPr>
              <a:t>=-JFdf2YWmFxapM&amp;</a:t>
            </a:r>
            <a:r>
              <a:rPr lang="cs-CZ" sz="1400" u="sng" dirty="0" err="1" smtClean="0">
                <a:hlinkClick r:id="rId2"/>
              </a:rPr>
              <a:t>imgurl</a:t>
            </a:r>
            <a:r>
              <a:rPr lang="cs-CZ" sz="1400" u="sng" dirty="0" smtClean="0">
                <a:hlinkClick r:id="rId2"/>
              </a:rPr>
              <a:t>=http://www.</a:t>
            </a:r>
            <a:r>
              <a:rPr lang="cs-CZ" sz="1400" u="sng" dirty="0" err="1" smtClean="0">
                <a:hlinkClick r:id="rId2"/>
              </a:rPr>
              <a:t>sdruzenityaja.cz</a:t>
            </a:r>
            <a:r>
              <a:rPr lang="cs-CZ" sz="1400" u="sng" dirty="0" smtClean="0">
                <a:hlinkClick r:id="rId2"/>
              </a:rPr>
              <a:t>/</a:t>
            </a:r>
            <a:r>
              <a:rPr lang="cs-CZ" sz="1400" u="sng" dirty="0" err="1" smtClean="0">
                <a:hlinkClick r:id="rId2"/>
              </a:rPr>
              <a:t>images</a:t>
            </a:r>
            <a:r>
              <a:rPr lang="cs-CZ" sz="1400" u="sng" dirty="0" smtClean="0">
                <a:hlinkClick r:id="rId2"/>
              </a:rPr>
              <a:t>/prase.</a:t>
            </a:r>
            <a:r>
              <a:rPr lang="cs-CZ" sz="1400" u="sng" dirty="0" err="1" smtClean="0">
                <a:hlinkClick r:id="rId2"/>
              </a:rPr>
              <a:t>gif</a:t>
            </a:r>
            <a:r>
              <a:rPr lang="cs-CZ" sz="1400" u="sng" dirty="0" smtClean="0">
                <a:hlinkClick r:id="rId2"/>
              </a:rPr>
              <a:t>&amp;w=210&amp;h=206&amp;</a:t>
            </a:r>
            <a:r>
              <a:rPr lang="cs-CZ" sz="1400" u="sng" dirty="0" err="1" smtClean="0">
                <a:hlinkClick r:id="rId2"/>
              </a:rPr>
              <a:t>ei</a:t>
            </a:r>
            <a:r>
              <a:rPr lang="cs-CZ" sz="1400" u="sng" dirty="0" smtClean="0">
                <a:hlinkClick r:id="rId2"/>
              </a:rPr>
              <a:t>=</a:t>
            </a:r>
            <a:r>
              <a:rPr lang="cs-CZ" sz="1400" u="sng" dirty="0" err="1" smtClean="0">
                <a:hlinkClick r:id="rId2"/>
              </a:rPr>
              <a:t>gT</a:t>
            </a:r>
            <a:r>
              <a:rPr lang="cs-CZ" sz="1400" u="sng" dirty="0" smtClean="0">
                <a:hlinkClick r:id="rId2"/>
              </a:rPr>
              <a:t>_7Tr3DGMSK4gSm782NCA&amp;zoom=1&amp;</a:t>
            </a:r>
            <a:r>
              <a:rPr lang="cs-CZ" sz="1400" u="sng" dirty="0" err="1" smtClean="0">
                <a:hlinkClick r:id="rId2"/>
              </a:rPr>
              <a:t>iact</a:t>
            </a:r>
            <a:r>
              <a:rPr lang="cs-CZ" sz="1400" u="sng" dirty="0" smtClean="0">
                <a:hlinkClick r:id="rId2"/>
              </a:rPr>
              <a:t>=</a:t>
            </a:r>
            <a:r>
              <a:rPr lang="cs-CZ" sz="1400" u="sng" dirty="0" err="1" smtClean="0">
                <a:hlinkClick r:id="rId2"/>
              </a:rPr>
              <a:t>hc</a:t>
            </a:r>
            <a:r>
              <a:rPr lang="cs-CZ" sz="1400" u="sng" dirty="0" smtClean="0">
                <a:hlinkClick r:id="rId2"/>
              </a:rPr>
              <a:t>&amp;</a:t>
            </a:r>
            <a:r>
              <a:rPr lang="cs-CZ" sz="1400" u="sng" dirty="0" err="1" smtClean="0">
                <a:hlinkClick r:id="rId2"/>
              </a:rPr>
              <a:t>vpx</a:t>
            </a:r>
            <a:r>
              <a:rPr lang="cs-CZ" sz="1400" u="sng" dirty="0" smtClean="0">
                <a:hlinkClick r:id="rId2"/>
              </a:rPr>
              <a:t>=232&amp;</a:t>
            </a:r>
            <a:r>
              <a:rPr lang="cs-CZ" sz="1400" u="sng" dirty="0" err="1" smtClean="0">
                <a:hlinkClick r:id="rId2"/>
              </a:rPr>
              <a:t>vpy</a:t>
            </a:r>
            <a:r>
              <a:rPr lang="cs-CZ" sz="1400" u="sng" dirty="0" smtClean="0">
                <a:hlinkClick r:id="rId2"/>
              </a:rPr>
              <a:t>=280&amp;dur=1497&amp;</a:t>
            </a:r>
            <a:r>
              <a:rPr lang="cs-CZ" sz="1400" u="sng" dirty="0" err="1" smtClean="0">
                <a:hlinkClick r:id="rId2"/>
              </a:rPr>
              <a:t>hovh</a:t>
            </a:r>
            <a:r>
              <a:rPr lang="cs-CZ" sz="1400" u="sng" dirty="0" smtClean="0">
                <a:hlinkClick r:id="rId2"/>
              </a:rPr>
              <a:t>=164&amp;</a:t>
            </a:r>
            <a:r>
              <a:rPr lang="cs-CZ" sz="1400" u="sng" dirty="0" err="1" smtClean="0">
                <a:hlinkClick r:id="rId2"/>
              </a:rPr>
              <a:t>hovw</a:t>
            </a:r>
            <a:r>
              <a:rPr lang="cs-CZ" sz="1400" u="sng" dirty="0" smtClean="0">
                <a:hlinkClick r:id="rId2"/>
              </a:rPr>
              <a:t>=168&amp;</a:t>
            </a:r>
            <a:r>
              <a:rPr lang="cs-CZ" sz="1400" u="sng" dirty="0" err="1" smtClean="0">
                <a:hlinkClick r:id="rId2"/>
              </a:rPr>
              <a:t>tx</a:t>
            </a:r>
            <a:r>
              <a:rPr lang="cs-CZ" sz="1400" u="sng" dirty="0" smtClean="0">
                <a:hlinkClick r:id="rId2"/>
              </a:rPr>
              <a:t>=86&amp;ty=89&amp;</a:t>
            </a:r>
            <a:r>
              <a:rPr lang="cs-CZ" sz="1400" u="sng" dirty="0" err="1" smtClean="0">
                <a:hlinkClick r:id="rId2"/>
              </a:rPr>
              <a:t>sig</a:t>
            </a:r>
            <a:r>
              <a:rPr lang="cs-CZ" sz="1400" u="sng" dirty="0" smtClean="0">
                <a:hlinkClick r:id="rId2"/>
              </a:rPr>
              <a:t>=106104419206657369877&amp;</a:t>
            </a:r>
            <a:r>
              <a:rPr lang="cs-CZ" sz="1400" u="sng" dirty="0" err="1" smtClean="0">
                <a:hlinkClick r:id="rId2"/>
              </a:rPr>
              <a:t>page</a:t>
            </a:r>
            <a:r>
              <a:rPr lang="cs-CZ" sz="1400" u="sng" dirty="0" smtClean="0">
                <a:hlinkClick r:id="rId2"/>
              </a:rPr>
              <a:t>=5&amp;</a:t>
            </a:r>
            <a:r>
              <a:rPr lang="cs-CZ" sz="1400" u="sng" dirty="0" err="1" smtClean="0">
                <a:hlinkClick r:id="rId2"/>
              </a:rPr>
              <a:t>tbnh</a:t>
            </a:r>
            <a:r>
              <a:rPr lang="cs-CZ" sz="1400" u="sng" dirty="0" smtClean="0">
                <a:hlinkClick r:id="rId2"/>
              </a:rPr>
              <a:t>=164&amp;</a:t>
            </a:r>
            <a:r>
              <a:rPr lang="cs-CZ" sz="1400" u="sng" dirty="0" err="1" smtClean="0">
                <a:hlinkClick r:id="rId2"/>
              </a:rPr>
              <a:t>tbnw</a:t>
            </a:r>
            <a:r>
              <a:rPr lang="cs-CZ" sz="1400" u="sng" dirty="0" smtClean="0">
                <a:hlinkClick r:id="rId2"/>
              </a:rPr>
              <a:t>=168&amp;start=46&amp;</a:t>
            </a:r>
            <a:r>
              <a:rPr lang="cs-CZ" sz="1400" u="sng" dirty="0" err="1" smtClean="0">
                <a:hlinkClick r:id="rId2"/>
              </a:rPr>
              <a:t>ndsp</a:t>
            </a:r>
            <a:r>
              <a:rPr lang="cs-CZ" sz="1400" u="sng" dirty="0" smtClean="0">
                <a:hlinkClick r:id="rId2"/>
              </a:rPr>
              <a:t>=13&amp;</a:t>
            </a:r>
            <a:r>
              <a:rPr lang="cs-CZ" sz="1400" u="sng" dirty="0" err="1" smtClean="0">
                <a:hlinkClick r:id="rId2"/>
              </a:rPr>
              <a:t>ved</a:t>
            </a:r>
            <a:r>
              <a:rPr lang="cs-CZ" sz="1400" u="sng" dirty="0" smtClean="0">
                <a:hlinkClick r:id="rId2"/>
              </a:rPr>
              <a:t>=1t:429,r:0,s:46</a:t>
            </a:r>
            <a:endParaRPr lang="cs-CZ" sz="1400" dirty="0" smtClean="0"/>
          </a:p>
          <a:p>
            <a:pPr>
              <a:buNone/>
            </a:pPr>
            <a:r>
              <a:rPr lang="cs-CZ" sz="1400" smtClean="0"/>
              <a:t>     archiv autora</a:t>
            </a:r>
            <a:endParaRPr lang="cs-CZ" sz="1400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107</TotalTime>
  <Words>275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PRASÁTKO-POKLADNIČKA  vy_32_Inovace_01MD-2 </vt:lpstr>
      <vt:lpstr>Prezentace aplikace PowerPoint</vt:lpstr>
      <vt:lpstr>PRASÁTKO-POKLADNIČKA</vt:lpstr>
      <vt:lpstr>Pomůcky k výrobě</vt:lpstr>
      <vt:lpstr>Prezentace aplikace PowerPoint</vt:lpstr>
      <vt:lpstr>Prezentace aplikace PowerPoint</vt:lpstr>
      <vt:lpstr>Prezentace aplikace PowerPoint</vt:lpstr>
      <vt:lpstr>METODIKA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jitka</cp:lastModifiedBy>
  <cp:revision>18</cp:revision>
  <dcterms:created xsi:type="dcterms:W3CDTF">2011-12-28T15:33:45Z</dcterms:created>
  <dcterms:modified xsi:type="dcterms:W3CDTF">2013-11-12T19:04:11Z</dcterms:modified>
</cp:coreProperties>
</file>