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5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DE419E2-93BA-4A1E-BC82-E444C8B6A5AA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94CF86F-C837-472E-A4C1-C853A057085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851648" cy="285293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Krabička na pastelky-OPIČKA</a:t>
            </a:r>
            <a:br>
              <a:rPr lang="cs-CZ" sz="4400" dirty="0" smtClean="0"/>
            </a:br>
            <a:r>
              <a:rPr lang="cs-CZ" sz="4400" smtClean="0"/>
              <a:t/>
            </a:r>
            <a:br>
              <a:rPr lang="cs-CZ" sz="4400" smtClean="0"/>
            </a:br>
            <a:r>
              <a:rPr lang="cs-CZ" sz="2800" smtClean="0"/>
              <a:t>VY_32_Inovace_02MD-2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717032"/>
            <a:ext cx="7854696" cy="1752600"/>
          </a:xfrm>
        </p:spPr>
        <p:txBody>
          <a:bodyPr/>
          <a:lstStyle/>
          <a:p>
            <a:pPr algn="ctr"/>
            <a:r>
              <a:rPr lang="cs-CZ" dirty="0" smtClean="0"/>
              <a:t>Dagmar </a:t>
            </a:r>
            <a:r>
              <a:rPr lang="cs-CZ" dirty="0" err="1" smtClean="0"/>
              <a:t>Matúšů</a:t>
            </a:r>
            <a:endParaRPr lang="cs-CZ" dirty="0" smtClean="0"/>
          </a:p>
          <a:p>
            <a:pPr algn="ctr"/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4941168"/>
            <a:ext cx="6081712" cy="1485900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412776"/>
            <a:ext cx="83529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postup          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výroby krabičky na pastelky formou prezentace</a:t>
            </a: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Dagmar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Matúšů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fontAlgn="b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zhotovení                              leden 2012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pracuje se podle jednoduchého slovního návodu a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předlohy, vyžaduje přesnou práci se šablonou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opička, krabička, pracovní postup, práce s papírem,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stříhání, lepení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vzdělávání – první stupeň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4.-5.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velikost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1,19 MB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KRABIČKA NA PASTELKY-OPIČKA</a:t>
            </a:r>
            <a:endParaRPr lang="cs-CZ" b="1" dirty="0"/>
          </a:p>
        </p:txBody>
      </p:sp>
      <p:pic>
        <p:nvPicPr>
          <p:cNvPr id="4" name="Zástupný symbol pro obsah 3" descr="IMG_62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268760"/>
            <a:ext cx="4243536" cy="532539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/>
              <a:t>Co budeme k výrobě potřebovat:</a:t>
            </a:r>
            <a:endParaRPr lang="cs-CZ" sz="3600" b="1" dirty="0"/>
          </a:p>
        </p:txBody>
      </p:sp>
      <p:pic>
        <p:nvPicPr>
          <p:cNvPr id="4" name="Zástupný symbol pro obsah 3" descr="IMG_6287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052736"/>
            <a:ext cx="4176464" cy="5376392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3968" y="1052736"/>
            <a:ext cx="5040560" cy="5616624"/>
          </a:xfrm>
        </p:spPr>
        <p:txBody>
          <a:bodyPr/>
          <a:lstStyle/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400" dirty="0" smtClean="0"/>
              <a:t>tekuté lepidlo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nůžky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lepicí páska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lihové pero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tužka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pravítko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štětec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odstřihnutá krabička od mléka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tvrdý hnědý papír (tmavý,světlý)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spojovací sponky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tvrdý bílý papír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/>
              <a:t> měkký černý papír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/>
              <a:t>PRACOVNÍ POSTUP</a:t>
            </a:r>
            <a:endParaRPr lang="cs-CZ" sz="4400" b="1" dirty="0"/>
          </a:p>
        </p:txBody>
      </p:sp>
      <p:pic>
        <p:nvPicPr>
          <p:cNvPr id="6" name="Zástupný symbol pro obsah 5" descr="IMG_628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908720"/>
            <a:ext cx="6912768" cy="4464496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51520" y="5517232"/>
            <a:ext cx="8136904" cy="1556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    </a:t>
            </a:r>
            <a:r>
              <a:rPr lang="cs-CZ" sz="2800" dirty="0" smtClean="0"/>
              <a:t>Nejprve si všechny šablony pečlivě obkreslíme na jednotlivé papíry a vystřihneme. 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Opica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IMG_629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84784"/>
            <a:ext cx="6579137" cy="5094105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188640"/>
            <a:ext cx="8503096" cy="144016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Postupně slepíme části hlavy, krabičku od mléka oblepíme šablonou a necháme pořádně zaschnout (můžeme si pomoct kolíčky, které budou šablonu hezky přidržovat).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IMG_629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620688"/>
            <a:ext cx="4353539" cy="568863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07496" y="1988840"/>
            <a:ext cx="4536504" cy="55446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Nakonec, když krabička pořádně zaschne, přilepíme opičce hlavu a sponkami připevníme ruce a nohy. Díky nim se mohou pohybovat.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Hotovou opičku může využít malý školák pro své pastelky a tužky. </a:t>
            </a:r>
            <a:endParaRPr lang="cs-CZ" sz="3200" dirty="0"/>
          </a:p>
        </p:txBody>
      </p:sp>
      <p:pic>
        <p:nvPicPr>
          <p:cNvPr id="5" name="Zástupný symbol pro obsah 4" descr="IMG_629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196752"/>
            <a:ext cx="4211960" cy="5471930"/>
          </a:xfrm>
        </p:spPr>
      </p:pic>
      <p:pic>
        <p:nvPicPr>
          <p:cNvPr id="6" name="Zástupný symbol pro obsah 5" descr="IMG_6296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1196752"/>
            <a:ext cx="3888432" cy="5472608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METODIKA</a:t>
            </a:r>
            <a:endParaRPr lang="cs-CZ" b="1" dirty="0"/>
          </a:p>
        </p:txBody>
      </p:sp>
      <p:sp>
        <p:nvSpPr>
          <p:cNvPr id="6" name="Zástupný symbol pro obsah 3"/>
          <p:cNvSpPr>
            <a:spLocks noGrp="1"/>
          </p:cNvSpPr>
          <p:nvPr>
            <p:ph sz="half" idx="1"/>
          </p:nvPr>
        </p:nvSpPr>
        <p:spPr>
          <a:xfrm>
            <a:off x="971600" y="1916832"/>
            <a:ext cx="7056784" cy="43924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výrobě krabičky na pastelky – opičky. Může být také využita při samostatné práci žáků, kde si učitel může ověřit schopnost žáků samostatně pracovat a číst s porozuměním.</a:t>
            </a: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275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Krabička na pastelky-OPIČKA  VY_32_Inovace_02MD-2</vt:lpstr>
      <vt:lpstr>Snímek 2</vt:lpstr>
      <vt:lpstr>KRABIČKA NA PASTELKY-OPIČKA</vt:lpstr>
      <vt:lpstr>Co budeme k výrobě potřebovat:</vt:lpstr>
      <vt:lpstr>PRACOVNÍ POSTUP</vt:lpstr>
      <vt:lpstr>Snímek 6</vt:lpstr>
      <vt:lpstr>Snímek 7</vt:lpstr>
      <vt:lpstr>Snímek 8</vt:lpstr>
      <vt:lpstr>Hotovou opičku může využít malý školák pro své pastelky a tužky. </vt:lpstr>
      <vt:lpstr>METODIKA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Krcmarova-NB</cp:lastModifiedBy>
  <cp:revision>15</cp:revision>
  <dcterms:created xsi:type="dcterms:W3CDTF">2012-01-04T18:30:47Z</dcterms:created>
  <dcterms:modified xsi:type="dcterms:W3CDTF">2012-05-04T10:27:33Z</dcterms:modified>
</cp:coreProperties>
</file>