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59" r:id="rId4"/>
    <p:sldId id="257" r:id="rId5"/>
    <p:sldId id="261" r:id="rId6"/>
    <p:sldId id="260" r:id="rId7"/>
    <p:sldId id="262" r:id="rId8"/>
    <p:sldId id="265" r:id="rId9"/>
    <p:sldId id="264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C81CF4-3C12-40B0-8BB3-496EA33F316A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A7732C-520B-4A46-A58C-D7B3C0BE03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C81CF4-3C12-40B0-8BB3-496EA33F316A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A7732C-520B-4A46-A58C-D7B3C0BE03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C81CF4-3C12-40B0-8BB3-496EA33F316A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A7732C-520B-4A46-A58C-D7B3C0BE03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C81CF4-3C12-40B0-8BB3-496EA33F316A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A7732C-520B-4A46-A58C-D7B3C0BE03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C81CF4-3C12-40B0-8BB3-496EA33F316A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A7732C-520B-4A46-A58C-D7B3C0BE03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C81CF4-3C12-40B0-8BB3-496EA33F316A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A7732C-520B-4A46-A58C-D7B3C0BE03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C81CF4-3C12-40B0-8BB3-496EA33F316A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A7732C-520B-4A46-A58C-D7B3C0BE03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C81CF4-3C12-40B0-8BB3-496EA33F316A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A7732C-520B-4A46-A58C-D7B3C0BE03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C81CF4-3C12-40B0-8BB3-496EA33F316A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A7732C-520B-4A46-A58C-D7B3C0BE03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C81CF4-3C12-40B0-8BB3-496EA33F316A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A7732C-520B-4A46-A58C-D7B3C0BE03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C81CF4-3C12-40B0-8BB3-496EA33F316A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A7732C-520B-4A46-A58C-D7B3C0BE03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9C81CF4-3C12-40B0-8BB3-496EA33F316A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7A7732C-520B-4A46-A58C-D7B3C0BE03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ove%C4%8Dka&amp;hl=cs&amp;biw=1366&amp;bih=624&amp;gbv=2&amp;tbm=isch&amp;tbnid=M8kCxjsONf0-_M:&amp;imgrefurl=http://www.toysshop.cz/detail.asp?PID='H2608-10825'&amp;docid=G8JsCEKOwx33WM&amp;imgurl=http://www.toysshop.cz/s/F39-Q-GB0446.jpg&amp;w=386&amp;h=504&amp;ei=UmZTT7zNA4LRhAec7-HNCw&amp;zoom=1&amp;iact=rc&amp;dur=253&amp;sig=113798875767705584879&amp;page=2&amp;tbnh=140&amp;tbnw=109&amp;start=21&amp;ndsp=28&amp;ved=1t:429,r:0,s:21&amp;tx=32&amp;ty=8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0100" y="357166"/>
            <a:ext cx="7406640" cy="242889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Velikonoční ovečka </a:t>
            </a:r>
            <a:b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4400" smtClean="0"/>
              <a:t> </a:t>
            </a:r>
            <a:r>
              <a:rPr lang="cs-CZ" sz="2400" smtClean="0">
                <a:solidFill>
                  <a:schemeClr val="bg2">
                    <a:lumMod val="25000"/>
                  </a:schemeClr>
                </a:solidFill>
              </a:rPr>
              <a:t>VY_32_Inovace_04MD-2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3357562"/>
            <a:ext cx="7406640" cy="17526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Dagmar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Matúšů</a:t>
            </a: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ZŠ a MŠ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Nedašov</a:t>
            </a: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57356" y="4857760"/>
            <a:ext cx="6081712" cy="1485900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5720" y="1000108"/>
            <a:ext cx="8572528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tento výukový materiál obsahuje pracovní postup           </a:t>
            </a:r>
          </a:p>
          <a:p>
            <a:pPr fontAlgn="b"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výroby ovečky z polystyrenového vajíčka formou </a:t>
            </a:r>
          </a:p>
          <a:p>
            <a:pPr fontAlgn="b"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prezentace</a:t>
            </a:r>
          </a:p>
          <a:p>
            <a:pPr fontAlgn="b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Dagmar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Matúšů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fontAlgn="b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zhotovení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březen 2012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Jazyk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český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Očekávaný výstup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pracuje se podle jednoduchého slovního návodu a   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předlohy, pracuje se s různými druhy papíru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Speciální vzdělávací potřeby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žádné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      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ovečka, polystyrenové vajíčko, pracovní postup, práce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s papírem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stříhání, lepení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učebního materiálu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interaktivity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aktivita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Cílová skupina    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žák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Stupeň a typ vzdělání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základní vzdělávání – první stupeň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Typická věková skupina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4.-5. třída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Celková velikost  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0,97 MB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0"/>
            <a:ext cx="749808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VELIKONOČNÍ OVEČKA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Zástupný symbol pro obsah 3" descr="IMG_645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57422" y="1000108"/>
            <a:ext cx="4857784" cy="5643602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0"/>
            <a:ext cx="749808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POMŮCKY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6" name="Picture 2" descr="C:\Users\windows\Desktop\ovce\IMG_643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928670"/>
            <a:ext cx="7775817" cy="5286412"/>
          </a:xfrm>
          <a:prstGeom prst="rect">
            <a:avLst/>
          </a:prstGeom>
          <a:noFill/>
        </p:spPr>
      </p:pic>
      <p:sp>
        <p:nvSpPr>
          <p:cNvPr id="6" name="Šipka doprava 5"/>
          <p:cNvSpPr/>
          <p:nvPr/>
        </p:nvSpPr>
        <p:spPr>
          <a:xfrm>
            <a:off x="1857356" y="1571612"/>
            <a:ext cx="1071570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571604" y="1214422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ousek vaty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1357290" y="3357562"/>
            <a:ext cx="857256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214414" y="300037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nůž</a:t>
            </a:r>
            <a:endParaRPr lang="cs-CZ" dirty="0"/>
          </a:p>
        </p:txBody>
      </p:sp>
      <p:sp>
        <p:nvSpPr>
          <p:cNvPr id="10" name="Šipka nahoru 9"/>
          <p:cNvSpPr/>
          <p:nvPr/>
        </p:nvSpPr>
        <p:spPr>
          <a:xfrm>
            <a:off x="3214678" y="4786322"/>
            <a:ext cx="214314" cy="78581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857488" y="5572140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nůžky</a:t>
            </a:r>
            <a:endParaRPr lang="cs-CZ" dirty="0"/>
          </a:p>
        </p:txBody>
      </p:sp>
      <p:sp>
        <p:nvSpPr>
          <p:cNvPr id="12" name="Šipka doleva 11"/>
          <p:cNvSpPr/>
          <p:nvPr/>
        </p:nvSpPr>
        <p:spPr>
          <a:xfrm>
            <a:off x="5929322" y="2214554"/>
            <a:ext cx="928694" cy="21431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143636" y="1928802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tekuté lepidlo</a:t>
            </a:r>
            <a:endParaRPr lang="cs-CZ" dirty="0"/>
          </a:p>
        </p:txBody>
      </p:sp>
      <p:sp>
        <p:nvSpPr>
          <p:cNvPr id="14" name="Šipka doleva 13"/>
          <p:cNvSpPr/>
          <p:nvPr/>
        </p:nvSpPr>
        <p:spPr>
          <a:xfrm>
            <a:off x="6072198" y="3429000"/>
            <a:ext cx="1000132" cy="21431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286512" y="3143248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fixy</a:t>
            </a:r>
            <a:endParaRPr lang="cs-CZ" dirty="0"/>
          </a:p>
        </p:txBody>
      </p:sp>
      <p:sp>
        <p:nvSpPr>
          <p:cNvPr id="16" name="Šipka doleva 15"/>
          <p:cNvSpPr/>
          <p:nvPr/>
        </p:nvSpPr>
        <p:spPr>
          <a:xfrm>
            <a:off x="6715140" y="2786058"/>
            <a:ext cx="1000132" cy="21431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7000892" y="2428868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bílý výkres</a:t>
            </a:r>
            <a:endParaRPr lang="cs-CZ" dirty="0"/>
          </a:p>
        </p:txBody>
      </p:sp>
      <p:sp>
        <p:nvSpPr>
          <p:cNvPr id="18" name="Šipka doleva 17"/>
          <p:cNvSpPr/>
          <p:nvPr/>
        </p:nvSpPr>
        <p:spPr>
          <a:xfrm>
            <a:off x="6858016" y="4071942"/>
            <a:ext cx="857256" cy="21431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786578" y="3714752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barevné papíry</a:t>
            </a:r>
            <a:endParaRPr lang="cs-CZ" dirty="0"/>
          </a:p>
        </p:txBody>
      </p:sp>
      <p:sp>
        <p:nvSpPr>
          <p:cNvPr id="20" name="Šipka nahoru 19"/>
          <p:cNvSpPr/>
          <p:nvPr/>
        </p:nvSpPr>
        <p:spPr>
          <a:xfrm>
            <a:off x="6000760" y="4572008"/>
            <a:ext cx="214314" cy="71438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5643570" y="5429264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polystyrenové vajíčko</a:t>
            </a:r>
            <a:endParaRPr lang="cs-CZ" dirty="0"/>
          </a:p>
        </p:txBody>
      </p:sp>
      <p:sp>
        <p:nvSpPr>
          <p:cNvPr id="22" name="Šipka nahoru 21"/>
          <p:cNvSpPr/>
          <p:nvPr/>
        </p:nvSpPr>
        <p:spPr>
          <a:xfrm>
            <a:off x="4357686" y="4572008"/>
            <a:ext cx="142876" cy="71438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071934" y="5286388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barevný drátek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0"/>
            <a:ext cx="749808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PRACOVNÍ POSTUP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4967294"/>
            <a:ext cx="8005026" cy="189070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Nejprve si nožem odřízneme asi 1cm od širšího konce vajíčka tak, aby pevně stálo. Menší část již nepoužijeme.</a:t>
            </a:r>
          </a:p>
          <a:p>
            <a:pPr>
              <a:buNone/>
            </a:pPr>
            <a:r>
              <a:rPr lang="cs-CZ" dirty="0" smtClean="0"/>
              <a:t>   Potom vajíčko pomalujeme fixy podle své fantazie. Podle šablony obkreslíme na výkres hlavu.</a:t>
            </a:r>
          </a:p>
        </p:txBody>
      </p:sp>
      <p:pic>
        <p:nvPicPr>
          <p:cNvPr id="2052" name="Picture 4" descr="C:\Users\windows\Desktop\ovce\IMG_644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000108"/>
            <a:ext cx="6215106" cy="37873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5852" y="214290"/>
            <a:ext cx="7498080" cy="1143000"/>
          </a:xfrm>
        </p:spPr>
        <p:txBody>
          <a:bodyPr/>
          <a:lstStyle/>
          <a:p>
            <a:pPr algn="ctr"/>
            <a:r>
              <a:rPr lang="cs-CZ" dirty="0" smtClean="0"/>
              <a:t>Šablona hlavy</a:t>
            </a:r>
            <a:endParaRPr lang="cs-CZ" dirty="0"/>
          </a:p>
        </p:txBody>
      </p:sp>
      <p:pic>
        <p:nvPicPr>
          <p:cNvPr id="1026" name="Picture 2" descr="C:\Users\windows\Desktop\ovec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1428736"/>
            <a:ext cx="6153516" cy="482125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www.toysshop.cz/s/F39-Q-GB04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057399"/>
            <a:ext cx="3676650" cy="4800601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52"/>
            <a:ext cx="8715404" cy="67151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Na vystřiženou šablonu hlavy domalujeme oči, čumáček, uši a přilepíme chocholku z vaty.</a:t>
            </a:r>
          </a:p>
          <a:p>
            <a:pPr>
              <a:buNone/>
            </a:pPr>
            <a:r>
              <a:rPr lang="cs-CZ" dirty="0" smtClean="0"/>
              <a:t>   Hotovou hlavu přilepíme k užšímu konci   </a:t>
            </a:r>
          </a:p>
          <a:p>
            <a:pPr>
              <a:buNone/>
            </a:pPr>
            <a:r>
              <a:rPr lang="cs-CZ" dirty="0" smtClean="0"/>
              <a:t>              vajíčka a z barevného papíru       </a:t>
            </a:r>
          </a:p>
          <a:p>
            <a:pPr>
              <a:buNone/>
            </a:pPr>
            <a:r>
              <a:rPr lang="cs-CZ" dirty="0" smtClean="0"/>
              <a:t>                      vyrobíme nohy a kytičku dle </a:t>
            </a:r>
          </a:p>
          <a:p>
            <a:pPr>
              <a:buNone/>
            </a:pPr>
            <a:r>
              <a:rPr lang="cs-CZ" dirty="0" smtClean="0"/>
              <a:t>                      vlastní fantazie.</a:t>
            </a:r>
          </a:p>
          <a:p>
            <a:pPr>
              <a:buNone/>
            </a:pPr>
            <a:r>
              <a:rPr lang="cs-CZ" dirty="0" smtClean="0"/>
              <a:t>                      Z drátku zhotovíme ovečce ruce </a:t>
            </a:r>
          </a:p>
          <a:p>
            <a:pPr>
              <a:buNone/>
            </a:pPr>
            <a:r>
              <a:rPr lang="cs-CZ" dirty="0" smtClean="0"/>
              <a:t>                      a kytičku přilepíme k jedné z           </a:t>
            </a:r>
          </a:p>
          <a:p>
            <a:pPr>
              <a:buNone/>
            </a:pPr>
            <a:r>
              <a:rPr lang="cs-CZ" dirty="0" smtClean="0"/>
              <a:t>                      nich. Nohy z papíru přilepíme ke  </a:t>
            </a:r>
          </a:p>
          <a:p>
            <a:pPr>
              <a:buNone/>
            </a:pPr>
            <a:r>
              <a:rPr lang="cs-CZ" dirty="0" smtClean="0"/>
              <a:t>                             spodní straně vajíčka.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Users\windows\Desktop\ovce\IMG_644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642918"/>
            <a:ext cx="6929486" cy="51971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67998" y="1466832"/>
            <a:ext cx="4576002" cy="539116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Jelikož jsou Velikonoce za dveřmi, můžeme ovečku použít jako hezkou dekoraci do pokojíčku.</a:t>
            </a:r>
            <a:endParaRPr lang="cs-CZ" dirty="0"/>
          </a:p>
        </p:txBody>
      </p:sp>
      <p:pic>
        <p:nvPicPr>
          <p:cNvPr id="22530" name="Picture 2" descr="C:\Users\windows\Desktop\ovce\IMG_645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500042"/>
            <a:ext cx="4291013" cy="57213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214290"/>
            <a:ext cx="749808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METODIKA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785926"/>
            <a:ext cx="7498080" cy="4800600"/>
          </a:xfrm>
        </p:spPr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Prezentace pomáhá učiteli při tradiční frontální výuce praktických činností ve třídě. Vysvětluje pracovní postup při výrobě ovečky z polystyrenového vajíčka. Může být také využita při samostatné práci žáků, kde si učitel může ověřit schopnost žáků samostatně pracovat a číst s porozuměním.</a:t>
            </a:r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214290"/>
            <a:ext cx="749808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POUŽITÉ ZDROJE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285860"/>
            <a:ext cx="7498080" cy="4800600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http://www.google.cz/imgres?q=ove%C4%8Dka&amp;hl=cs&amp;biw=1366&amp;bih=624&amp;gbv=2&amp;tbm=isch&amp;tbnid=M8kCxjsONf0-_M:&amp;imgrefurl=http://www.toysshop.cz/detail.asp%3FPID%3D%27H2608-10825%27&amp;docid=G8JsCEKOwx33WM&amp;imgurl=http://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www.toysshop.cz/s/F39-Q-GB0446.jpg&amp;w=386&amp;h=504&amp;ei=UmZTT7zNA4LRhAec7-HNCw&amp;zoom=1&amp;iact=rc&amp;dur=253&amp;sig=113798875767705584879&amp;page=2&amp;tbnh=140&amp;tbnw=109&amp;start=21&amp;ndsp=28&amp;ved=1t:429,r:0,s:21&amp;tx=32&amp;ty=88</a:t>
            </a:r>
            <a:endParaRPr lang="cs-CZ" sz="2000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fotografie – archiv autorky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52</TotalTime>
  <Words>308</Words>
  <Application>Microsoft Office PowerPoint</Application>
  <PresentationFormat>Předvádění na obrazovce (4:3)</PresentationFormat>
  <Paragraphs>52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Velikonoční ovečka    VY_32_Inovace_04MD-2</vt:lpstr>
      <vt:lpstr>Prezentace aplikace PowerPoint</vt:lpstr>
      <vt:lpstr>VELIKONOČNÍ OVEČKA</vt:lpstr>
      <vt:lpstr>POMŮCKY</vt:lpstr>
      <vt:lpstr>PRACOVNÍ POSTUP</vt:lpstr>
      <vt:lpstr>Šablona hlavy</vt:lpstr>
      <vt:lpstr>Prezentace aplikace PowerPoint</vt:lpstr>
      <vt:lpstr>Prezentace aplikace PowerPoint</vt:lpstr>
      <vt:lpstr>Prezentace aplikace PowerPoint</vt:lpstr>
      <vt:lpstr>METODIKA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Velikonoční ovečka    VY_32_Inovace_02 MD-4</dc:title>
  <dc:creator>windows</dc:creator>
  <cp:lastModifiedBy>jitka</cp:lastModifiedBy>
  <cp:revision>11</cp:revision>
  <dcterms:created xsi:type="dcterms:W3CDTF">2012-03-04T12:21:15Z</dcterms:created>
  <dcterms:modified xsi:type="dcterms:W3CDTF">2013-11-14T19:03:19Z</dcterms:modified>
</cp:coreProperties>
</file>