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7" d="100"/>
          <a:sy n="57" d="100"/>
        </p:scale>
        <p:origin x="-1075" y="19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ipsa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DAE6-4322-43CB-9288-907CA68AD389}" type="datetimeFigureOut">
              <a:rPr lang="cs-CZ" smtClean="0"/>
              <a:pPr/>
              <a:t>14.11.2013</a:t>
            </a:fld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9EEA520-51C1-49E2-931B-32B7EB81961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69EBDAE6-4322-43CB-9288-907CA68AD389}" type="datetimeFigureOut">
              <a:rPr lang="cs-CZ" smtClean="0"/>
              <a:pPr/>
              <a:t>14.11.2013</a:t>
            </a:fld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19EEA520-51C1-49E2-931B-32B7EB81961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DAE6-4322-43CB-9288-907CA68AD389}" type="datetimeFigureOut">
              <a:rPr lang="cs-CZ" smtClean="0"/>
              <a:pPr/>
              <a:t>14.11.2013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EA520-51C1-49E2-931B-32B7EB81961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DAE6-4322-43CB-9288-907CA68AD389}" type="datetimeFigureOut">
              <a:rPr lang="cs-CZ" smtClean="0"/>
              <a:pPr/>
              <a:t>14.11.2013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EA520-51C1-49E2-931B-32B7EB81961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EA520-51C1-49E2-931B-32B7EB81961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DAE6-4322-43CB-9288-907CA68AD389}" type="datetimeFigureOut">
              <a:rPr lang="cs-CZ" smtClean="0"/>
              <a:pPr/>
              <a:t>14.11.2013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DAE6-4322-43CB-9288-907CA68AD389}" type="datetimeFigureOut">
              <a:rPr lang="cs-CZ" smtClean="0"/>
              <a:pPr/>
              <a:t>14.11.2013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EA520-51C1-49E2-931B-32B7EB81961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DAE6-4322-43CB-9288-907CA68AD389}" type="datetimeFigureOut">
              <a:rPr lang="cs-CZ" smtClean="0"/>
              <a:pPr/>
              <a:t>14.11.2013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EA520-51C1-49E2-931B-32B7EB81961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69EBDAE6-4322-43CB-9288-907CA68AD389}" type="datetimeFigureOut">
              <a:rPr lang="cs-CZ" smtClean="0"/>
              <a:pPr/>
              <a:t>14.11.2013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9EEA520-51C1-49E2-931B-32B7EB81961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DAE6-4322-43CB-9288-907CA68AD389}" type="datetimeFigureOut">
              <a:rPr lang="cs-CZ" smtClean="0"/>
              <a:pPr/>
              <a:t>14.11.2013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9EEA520-51C1-49E2-931B-32B7EB81961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DAE6-4322-43CB-9288-907CA68AD389}" type="datetimeFigureOut">
              <a:rPr lang="cs-CZ" smtClean="0"/>
              <a:pPr/>
              <a:t>14.11.2013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EA520-51C1-49E2-931B-32B7EB81961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DAE6-4322-43CB-9288-907CA68AD389}" type="datetimeFigureOut">
              <a:rPr lang="cs-CZ" smtClean="0"/>
              <a:pPr/>
              <a:t>14.11.2013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EA520-51C1-49E2-931B-32B7EB81961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69EBDAE6-4322-43CB-9288-907CA68AD389}" type="datetimeFigureOut">
              <a:rPr lang="cs-CZ" smtClean="0"/>
              <a:pPr/>
              <a:t>14.11.2013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19EEA520-51C1-49E2-931B-32B7EB81961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00034" y="3571876"/>
            <a:ext cx="8305800" cy="1643074"/>
          </a:xfrm>
        </p:spPr>
        <p:txBody>
          <a:bodyPr/>
          <a:lstStyle/>
          <a:p>
            <a:r>
              <a:rPr lang="cs-CZ" sz="2800" b="1" dirty="0" smtClean="0">
                <a:solidFill>
                  <a:schemeClr val="tx1"/>
                </a:solidFill>
              </a:rPr>
              <a:t>Dagmar </a:t>
            </a:r>
            <a:r>
              <a:rPr lang="cs-CZ" sz="2800" b="1" dirty="0" err="1" smtClean="0">
                <a:solidFill>
                  <a:schemeClr val="tx1"/>
                </a:solidFill>
              </a:rPr>
              <a:t>Matúšů</a:t>
            </a:r>
            <a:endParaRPr lang="cs-CZ" sz="2800" b="1" dirty="0" smtClean="0">
              <a:solidFill>
                <a:schemeClr val="tx1"/>
              </a:solidFill>
            </a:endParaRPr>
          </a:p>
          <a:p>
            <a:r>
              <a:rPr lang="cs-CZ" sz="2800" b="1" dirty="0" smtClean="0">
                <a:solidFill>
                  <a:schemeClr val="tx1"/>
                </a:solidFill>
              </a:rPr>
              <a:t>ZŠ </a:t>
            </a:r>
            <a:r>
              <a:rPr lang="cs-CZ" sz="2800" b="1" dirty="0" err="1" smtClean="0">
                <a:solidFill>
                  <a:schemeClr val="tx1"/>
                </a:solidFill>
              </a:rPr>
              <a:t>Nedašov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28596" y="357166"/>
            <a:ext cx="8305800" cy="2481242"/>
          </a:xfrm>
          <a:noFill/>
        </p:spPr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JARNÍ VĚNEČEK</a:t>
            </a:r>
            <a:r>
              <a:rPr lang="cs-CZ" dirty="0" smtClean="0">
                <a:solidFill>
                  <a:schemeClr val="bg2">
                    <a:lumMod val="75000"/>
                  </a:schemeClr>
                </a:solidFill>
              </a:rPr>
              <a:t/>
            </a:r>
            <a:br>
              <a:rPr lang="cs-CZ" dirty="0" smtClean="0">
                <a:solidFill>
                  <a:schemeClr val="bg2">
                    <a:lumMod val="75000"/>
                  </a:schemeClr>
                </a:solidFill>
              </a:rPr>
            </a:br>
            <a:r>
              <a:rPr lang="cs-CZ" dirty="0" smtClean="0">
                <a:solidFill>
                  <a:schemeClr val="bg2">
                    <a:lumMod val="75000"/>
                  </a:schemeClr>
                </a:solidFill>
              </a:rPr>
              <a:t/>
            </a:r>
            <a:br>
              <a:rPr lang="cs-CZ" dirty="0" smtClean="0">
                <a:solidFill>
                  <a:schemeClr val="bg2">
                    <a:lumMod val="75000"/>
                  </a:schemeClr>
                </a:solidFill>
              </a:rPr>
            </a:br>
            <a:r>
              <a:rPr lang="cs-CZ" smtClean="0"/>
              <a:t> </a:t>
            </a:r>
            <a:r>
              <a:rPr lang="cs-CZ" sz="2400" smtClean="0">
                <a:solidFill>
                  <a:schemeClr val="tx1"/>
                </a:solidFill>
                <a:latin typeface="Arial Black" pitchFamily="34" charset="0"/>
              </a:rPr>
              <a:t>VY_32_Inovace_05MD-2</a:t>
            </a:r>
            <a:endParaRPr lang="cs-CZ" sz="2400" dirty="0">
              <a:solidFill>
                <a:schemeClr val="tx1"/>
              </a:solidFill>
              <a:latin typeface="Arial Black" pitchFamily="34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43042" y="4786322"/>
            <a:ext cx="6081712" cy="1485900"/>
          </a:xfrm>
          <a:prstGeom prst="rect">
            <a:avLst/>
          </a:prstGeom>
          <a:noFill/>
          <a:ln>
            <a:noFill/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500034" y="1000108"/>
            <a:ext cx="8929718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Anotace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                               tento výukový materiál obsahuje pracovní postup           </a:t>
            </a:r>
          </a:p>
          <a:p>
            <a:pPr fontAlgn="b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výroby věnečku z polystyrenu formou prezentace</a:t>
            </a:r>
          </a:p>
          <a:p>
            <a:pPr fontAlgn="b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Autor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                                   Dagmar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Matúšů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fontAlgn="b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Datum zhotovení                           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březen 2012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Jazyk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                                   český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Očekávaný výstup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              pracuje se podle jednoduchého slovního návodu a     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předlohy, pracuje se s různými druhy papíru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Speciální vzdělávací potřeby        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žádné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Klíčová slova                                 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věneček, krepový papír, jarní motiv, pracovní postup,   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práce s papírem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stříhání, lepení 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Druh učebního materiálu             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prezentace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Druh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interaktivity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                        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aktivita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Cílová skupina                               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žák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Stupeň a typ vzdělání                    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základní vzdělávání – první stupeň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Typická věková skupina                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4.-5. třída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Celková velikost                            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0,9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MB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Zdroje			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          archiv autora	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-214338"/>
            <a:ext cx="8229600" cy="1219200"/>
          </a:xfrm>
        </p:spPr>
        <p:txBody>
          <a:bodyPr/>
          <a:lstStyle/>
          <a:p>
            <a:pPr algn="ctr"/>
            <a:r>
              <a:rPr lang="cs-CZ" b="1" dirty="0" smtClean="0"/>
              <a:t>JARNÍ VĚNEČEK</a:t>
            </a:r>
            <a:endParaRPr lang="cs-CZ" b="1" dirty="0"/>
          </a:p>
        </p:txBody>
      </p:sp>
      <p:pic>
        <p:nvPicPr>
          <p:cNvPr id="2051" name="Picture 3" descr="C:\Users\windows\Desktop\IMG_649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0298" y="1142984"/>
            <a:ext cx="4143404" cy="513664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7158" y="-214338"/>
            <a:ext cx="8229600" cy="1219200"/>
          </a:xfrm>
        </p:spPr>
        <p:txBody>
          <a:bodyPr/>
          <a:lstStyle/>
          <a:p>
            <a:pPr algn="ctr"/>
            <a:r>
              <a:rPr lang="cs-CZ" b="1" dirty="0" smtClean="0"/>
              <a:t>PRACOVNÍ POTŘEBY</a:t>
            </a:r>
            <a:endParaRPr lang="cs-CZ" b="1" dirty="0"/>
          </a:p>
        </p:txBody>
      </p:sp>
      <p:pic>
        <p:nvPicPr>
          <p:cNvPr id="1026" name="Picture 2" descr="C:\Users\windows\Desktop\IMG_649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1000108"/>
            <a:ext cx="7643866" cy="5469608"/>
          </a:xfrm>
          <a:prstGeom prst="rect">
            <a:avLst/>
          </a:prstGeom>
          <a:noFill/>
        </p:spPr>
      </p:pic>
      <p:sp>
        <p:nvSpPr>
          <p:cNvPr id="6" name="Šipka doprava 5"/>
          <p:cNvSpPr/>
          <p:nvPr/>
        </p:nvSpPr>
        <p:spPr>
          <a:xfrm>
            <a:off x="3428992" y="1428736"/>
            <a:ext cx="785818" cy="2143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2643174" y="1071546"/>
            <a:ext cx="17859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/>
              <a:t>tekuté </a:t>
            </a:r>
            <a:r>
              <a:rPr lang="cs-CZ" dirty="0" smtClean="0"/>
              <a:t>lepidlo</a:t>
            </a:r>
            <a:endParaRPr lang="cs-CZ" dirty="0"/>
          </a:p>
        </p:txBody>
      </p:sp>
      <p:sp>
        <p:nvSpPr>
          <p:cNvPr id="8" name="Šipka dolů 7"/>
          <p:cNvSpPr/>
          <p:nvPr/>
        </p:nvSpPr>
        <p:spPr>
          <a:xfrm>
            <a:off x="2285984" y="2214554"/>
            <a:ext cx="142876" cy="64294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1071538" y="1714488"/>
            <a:ext cx="16430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věneček z polystyrenu</a:t>
            </a:r>
            <a:endParaRPr lang="cs-CZ" dirty="0"/>
          </a:p>
        </p:txBody>
      </p:sp>
      <p:sp>
        <p:nvSpPr>
          <p:cNvPr id="10" name="Šipka dolů 9"/>
          <p:cNvSpPr/>
          <p:nvPr/>
        </p:nvSpPr>
        <p:spPr>
          <a:xfrm>
            <a:off x="5786446" y="2143116"/>
            <a:ext cx="214314" cy="92869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>
            <a:off x="5715008" y="1714488"/>
            <a:ext cx="18573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krepový papír</a:t>
            </a:r>
            <a:endParaRPr lang="cs-CZ" dirty="0"/>
          </a:p>
        </p:txBody>
      </p:sp>
      <p:sp>
        <p:nvSpPr>
          <p:cNvPr id="12" name="Šipka nahoru 11"/>
          <p:cNvSpPr/>
          <p:nvPr/>
        </p:nvSpPr>
        <p:spPr>
          <a:xfrm>
            <a:off x="6072198" y="4857760"/>
            <a:ext cx="214314" cy="71438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extovéPole 12"/>
          <p:cNvSpPr txBox="1"/>
          <p:nvPr/>
        </p:nvSpPr>
        <p:spPr>
          <a:xfrm>
            <a:off x="5715008" y="5572140"/>
            <a:ext cx="21431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barevné papíry</a:t>
            </a:r>
            <a:endParaRPr lang="cs-CZ" dirty="0"/>
          </a:p>
        </p:txBody>
      </p:sp>
      <p:sp>
        <p:nvSpPr>
          <p:cNvPr id="14" name="Šipka nahoru 13"/>
          <p:cNvSpPr/>
          <p:nvPr/>
        </p:nvSpPr>
        <p:spPr>
          <a:xfrm>
            <a:off x="4143372" y="5000636"/>
            <a:ext cx="214314" cy="857256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TextovéPole 14"/>
          <p:cNvSpPr txBox="1"/>
          <p:nvPr/>
        </p:nvSpPr>
        <p:spPr>
          <a:xfrm>
            <a:off x="3643306" y="5857892"/>
            <a:ext cx="2000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mašlička</a:t>
            </a:r>
            <a:endParaRPr lang="cs-CZ" dirty="0"/>
          </a:p>
        </p:txBody>
      </p:sp>
      <p:sp>
        <p:nvSpPr>
          <p:cNvPr id="16" name="Šipka nahoru 15"/>
          <p:cNvSpPr/>
          <p:nvPr/>
        </p:nvSpPr>
        <p:spPr>
          <a:xfrm>
            <a:off x="2928926" y="4286256"/>
            <a:ext cx="214314" cy="78581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TextovéPole 16"/>
          <p:cNvSpPr txBox="1"/>
          <p:nvPr/>
        </p:nvSpPr>
        <p:spPr>
          <a:xfrm>
            <a:off x="2500298" y="5214950"/>
            <a:ext cx="17145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papírové košíčky</a:t>
            </a:r>
            <a:endParaRPr lang="cs-CZ" dirty="0"/>
          </a:p>
        </p:txBody>
      </p:sp>
      <p:sp>
        <p:nvSpPr>
          <p:cNvPr id="18" name="Šipka nahoru 17"/>
          <p:cNvSpPr/>
          <p:nvPr/>
        </p:nvSpPr>
        <p:spPr>
          <a:xfrm>
            <a:off x="1142976" y="5214950"/>
            <a:ext cx="214314" cy="71438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TextovéPole 18"/>
          <p:cNvSpPr txBox="1"/>
          <p:nvPr/>
        </p:nvSpPr>
        <p:spPr>
          <a:xfrm>
            <a:off x="1214414" y="5786454"/>
            <a:ext cx="1285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nůžky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4881578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1) Nejdříve věneček obalíme krepovým papírem.</a:t>
            </a:r>
          </a:p>
          <a:p>
            <a:endParaRPr lang="cs-CZ" dirty="0" smtClean="0"/>
          </a:p>
          <a:p>
            <a:pPr>
              <a:buNone/>
            </a:pPr>
            <a:r>
              <a:rPr lang="cs-CZ" dirty="0" smtClean="0"/>
              <a:t>2) Z papírových košíčků nastříháme květinky a doprostřed vlepíme barevná kolečka.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3) Na horní i spodní stranu věnečku uvážeme mašličky.</a:t>
            </a:r>
          </a:p>
          <a:p>
            <a:endParaRPr lang="cs-CZ" dirty="0" smtClean="0"/>
          </a:p>
          <a:p>
            <a:pPr>
              <a:buNone/>
            </a:pPr>
            <a:r>
              <a:rPr lang="cs-CZ" dirty="0" smtClean="0"/>
              <a:t>4) Nakonec kytičky libovolně přilepíme na věneček a         jednu na spodní mašličku.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28596" y="-214338"/>
            <a:ext cx="8229600" cy="1219200"/>
          </a:xfrm>
        </p:spPr>
        <p:txBody>
          <a:bodyPr/>
          <a:lstStyle/>
          <a:p>
            <a:pPr algn="ctr"/>
            <a:r>
              <a:rPr lang="cs-CZ" b="1" dirty="0" smtClean="0"/>
              <a:t>PRACOVNÍ POSTUP</a:t>
            </a:r>
            <a:endParaRPr lang="cs-CZ" b="1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windows\Desktop\IMG_649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857232"/>
            <a:ext cx="6697685" cy="50232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643438" y="1643050"/>
            <a:ext cx="4229072" cy="3500462"/>
          </a:xfrm>
        </p:spPr>
        <p:txBody>
          <a:bodyPr/>
          <a:lstStyle/>
          <a:p>
            <a:r>
              <a:rPr lang="cs-CZ" dirty="0" smtClean="0"/>
              <a:t>Hotový věneček můžeme připevnit k zácloně nebo na dveře. </a:t>
            </a:r>
          </a:p>
          <a:p>
            <a:r>
              <a:rPr lang="cs-CZ" dirty="0" smtClean="0"/>
              <a:t>Bude nám dělat hezkou jarní dekoraci a atmosféru </a:t>
            </a:r>
            <a:r>
              <a:rPr lang="cs-CZ" dirty="0" smtClean="0">
                <a:sym typeface="Wingdings" pitchFamily="2" charset="2"/>
              </a:rPr>
              <a:t></a:t>
            </a:r>
            <a:endParaRPr lang="cs-CZ" dirty="0"/>
          </a:p>
        </p:txBody>
      </p:sp>
      <p:pic>
        <p:nvPicPr>
          <p:cNvPr id="4098" name="Picture 2" descr="C:\Users\windows\Desktop\IMG_649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714356"/>
            <a:ext cx="3991001" cy="532133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28596" y="2286000"/>
            <a:ext cx="8229600" cy="4572000"/>
          </a:xfrm>
        </p:spPr>
        <p:txBody>
          <a:bodyPr/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Prezentace pomáhá učiteli při tradiční frontální výuce praktických činností ve třídě. Vysvětluje pracovní postup při výrobě jarního věnečku z polystyrenu. Může být také využita při samostatné práci žáků, kde si učitel může ověřit schopnost žáků samostatně pracovat a číst s porozuměním.</a:t>
            </a:r>
            <a:endParaRPr lang="cs-CZ" sz="2400" dirty="0" smtClean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219200"/>
          </a:xfrm>
        </p:spPr>
        <p:txBody>
          <a:bodyPr/>
          <a:lstStyle/>
          <a:p>
            <a:pPr algn="ctr"/>
            <a:r>
              <a:rPr lang="cs-CZ" b="1" dirty="0" smtClean="0"/>
              <a:t>METODIKA</a:t>
            </a:r>
            <a:endParaRPr lang="cs-CZ" b="1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39</TotalTime>
  <Words>234</Words>
  <Application>Microsoft Office PowerPoint</Application>
  <PresentationFormat>Předvádění na obrazovce (4:3)</PresentationFormat>
  <Paragraphs>41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Papír</vt:lpstr>
      <vt:lpstr>JARNÍ VĚNEČEK   VY_32_Inovace_05MD-2</vt:lpstr>
      <vt:lpstr>Prezentace aplikace PowerPoint</vt:lpstr>
      <vt:lpstr>JARNÍ VĚNEČEK</vt:lpstr>
      <vt:lpstr>PRACOVNÍ POTŘEBY</vt:lpstr>
      <vt:lpstr>PRACOVNÍ POSTUP</vt:lpstr>
      <vt:lpstr>Prezentace aplikace PowerPoint</vt:lpstr>
      <vt:lpstr>Prezentace aplikace PowerPoint</vt:lpstr>
      <vt:lpstr>METODIKA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JARNÍ VĚNEČEK   VY_32_Inovace_02 MD-5</dc:title>
  <dc:creator>windows</dc:creator>
  <cp:lastModifiedBy>jitka</cp:lastModifiedBy>
  <cp:revision>9</cp:revision>
  <dcterms:created xsi:type="dcterms:W3CDTF">2012-03-04T18:31:57Z</dcterms:created>
  <dcterms:modified xsi:type="dcterms:W3CDTF">2013-11-14T18:56:20Z</dcterms:modified>
</cp:coreProperties>
</file>