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08DBA23-5309-4401-B9C4-A95E8919BBC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741C1EB-5F78-4392-BD5E-80765FDB07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08DBA23-5309-4401-B9C4-A95E8919BBC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741C1EB-5F78-4392-BD5E-80765FDB07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08DBA23-5309-4401-B9C4-A95E8919BBC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741C1EB-5F78-4392-BD5E-80765FDB07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DBA23-5309-4401-B9C4-A95E8919BBC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1C1EB-5F78-4392-BD5E-80765FDB07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DBA23-5309-4401-B9C4-A95E8919BBC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1C1EB-5F78-4392-BD5E-80765FDB07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08DBA23-5309-4401-B9C4-A95E8919BBC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741C1EB-5F78-4392-BD5E-80765FDB07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DBA23-5309-4401-B9C4-A95E8919BBC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1C1EB-5F78-4392-BD5E-80765FDB07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08DBA23-5309-4401-B9C4-A95E8919BBC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741C1EB-5F78-4392-BD5E-80765FDB07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08DBA23-5309-4401-B9C4-A95E8919BBC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741C1EB-5F78-4392-BD5E-80765FDB07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DBA23-5309-4401-B9C4-A95E8919BBC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1C1EB-5F78-4392-BD5E-80765FDB07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DBA23-5309-4401-B9C4-A95E8919BBC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1C1EB-5F78-4392-BD5E-80765FDB07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08DBA23-5309-4401-B9C4-A95E8919BBC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741C1EB-5F78-4392-BD5E-80765FDB07E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velikono%C4%8Dn%C3%AD+vaj%C3%AD%C4%8Dka&amp;hl=cs&amp;sa=X&amp;gbv=2&amp;biw=1366&amp;bih=667&amp;tbs=itp:clipart&amp;tbm=isch&amp;tbnid=u-9g4xkJjnRNcM:&amp;imgrefurl=http://www.pamsclipart.com/clipart_images/cartoon_bunny_rabbit_holding_an_easter_egg_with_a_basket_next_to_him_0515-1104-0121-0655.html&amp;docid=UMsotjzPBtxDbM&amp;imgurl=http://www.pamsclipart.com/clipart_images/cartoon_bunny_rabbit_holding_an_easter_egg_with_a_basket_next_to_him_0515-1104-0121-0655_SMU.jpg&amp;w=226&amp;h=300&amp;ei=Akp4T_m4NMPP4QSZus2SDw&amp;zoom=1&amp;iact=hc&amp;vpx=577&amp;vpy=316&amp;dur=3938&amp;hovh=240&amp;hovw=180&amp;tx=75&amp;ty=134&amp;sig=113798875767705584879&amp;page=3&amp;tbnh=148&amp;tbnw=111&amp;start=53&amp;ndsp=28&amp;ved=1t:429,r:2,s:53" TargetMode="External"/><Relationship Id="rId2" Type="http://schemas.openxmlformats.org/officeDocument/2006/relationships/hyperlink" Target="http://www.google.cz/imgres?q=velikono%C4%8Dn%C3%AD+vaj%C3%AD%C4%8Dka&amp;start=166&amp;hl=cs&amp;biw=1366&amp;bih=667&amp;gbv=2&amp;addh=36&amp;tbm=isch&amp;tbnid=QP9qKGyGE1RUBM:&amp;imgrefurl=http://ochorvatsku.cz/clanky/velikonoce-v-chorvatsku-110.html&amp;docid=cchacfPtgWRYMM&amp;imgurl=http://www.ochorvatsku.cz/obrazky/20419261_100404_XS.jpg&amp;w=424&amp;h=283&amp;ei=L0d4T8TYKOih4gS7uoWdDw&amp;zoom=1&amp;iact=rc&amp;dur=238&amp;sig=113798875767705584879&amp;page=8&amp;tbnh=138&amp;tbnw=186&amp;ndsp=25&amp;ved=1t:429,r:18,s:166&amp;tx=82&amp;ty=86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28728" y="-214338"/>
            <a:ext cx="6529390" cy="2947421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latin typeface="Arial Black" pitchFamily="34" charset="0"/>
              </a:rPr>
              <a:t>Velikonoční vajíčko</a:t>
            </a:r>
            <a:br>
              <a:rPr lang="cs-CZ" sz="4400" dirty="0" smtClean="0">
                <a:latin typeface="Arial Black" pitchFamily="34" charset="0"/>
              </a:rPr>
            </a:br>
            <a:r>
              <a:rPr lang="cs-CZ" sz="4400" dirty="0" smtClean="0">
                <a:latin typeface="Arial Black" pitchFamily="34" charset="0"/>
              </a:rPr>
              <a:t/>
            </a:r>
            <a:br>
              <a:rPr lang="cs-CZ" sz="4400" dirty="0" smtClean="0">
                <a:latin typeface="Arial Black" pitchFamily="34" charset="0"/>
              </a:rPr>
            </a:br>
            <a:r>
              <a:rPr lang="cs-CZ" sz="4400" dirty="0" smtClean="0"/>
              <a:t> </a:t>
            </a:r>
            <a:r>
              <a:rPr lang="cs-CZ" sz="2400" dirty="0" smtClean="0"/>
              <a:t>VY_32_Inovace_06MD-2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71604" y="3429000"/>
            <a:ext cx="6172200" cy="1371600"/>
          </a:xfrm>
        </p:spPr>
        <p:txBody>
          <a:bodyPr/>
          <a:lstStyle/>
          <a:p>
            <a:pPr algn="ctr"/>
            <a:r>
              <a:rPr lang="cs-CZ" sz="2400" dirty="0" smtClean="0"/>
              <a:t>Dagmar </a:t>
            </a:r>
            <a:r>
              <a:rPr lang="cs-CZ" sz="2400" dirty="0" err="1" smtClean="0"/>
              <a:t>Matúšů</a:t>
            </a:r>
            <a:endParaRPr lang="cs-CZ" sz="2400" dirty="0" smtClean="0"/>
          </a:p>
          <a:p>
            <a:pPr algn="ctr"/>
            <a:r>
              <a:rPr lang="cs-CZ" sz="2400" dirty="0" smtClean="0"/>
              <a:t>ZŠ a MŠ </a:t>
            </a:r>
            <a:r>
              <a:rPr lang="cs-CZ" sz="2400" dirty="0" err="1" smtClean="0"/>
              <a:t>Nedašov</a:t>
            </a:r>
            <a:endParaRPr lang="cs-CZ" sz="2400" dirty="0" smtClean="0"/>
          </a:p>
          <a:p>
            <a:pPr algn="ctr"/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57356" y="4786322"/>
            <a:ext cx="6081712" cy="1485900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57158" y="1000108"/>
            <a:ext cx="8286808" cy="5302380"/>
          </a:xfrm>
        </p:spPr>
        <p:txBody>
          <a:bodyPr>
            <a:normAutofit fontScale="70000" lnSpcReduction="20000"/>
          </a:bodyPr>
          <a:lstStyle/>
          <a:p>
            <a:pPr fontAlgn="b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</a:t>
            </a:r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tento výukový materiál obsahuje pracovní postup           </a:t>
            </a:r>
          </a:p>
          <a:p>
            <a:pPr fontAlgn="b">
              <a:buNone/>
            </a:pPr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výroby velikonočního vajíčka formou prezentace</a:t>
            </a:r>
          </a:p>
          <a:p>
            <a:pPr fontAlgn="b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Dagmar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Matúšů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fontAlgn="b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Datum zhotovení            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březen 2012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Jazyk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český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Očekávaný výstup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pracuje se podle jednoduchého slovního návodu,                                        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vyžaduje čistotu práce, přesnost při lepení přírodního 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materiálu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Speciální vzdělávací potřeby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žádné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Klíčová slova                   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vajíčko,ovesné vločky, pracovní postup, práce s                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temperou, lepení 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Druh učebního materiálu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prezentace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Druh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interaktivity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aktivita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Cílová skupina                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žák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Stupeň a typ vzdělání     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základní vzdělávání – první stupeň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Typická věková skupina 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4.-5. třída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Celková 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velikost                             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1,01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MB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4348" y="-214338"/>
            <a:ext cx="7467600" cy="1143000"/>
          </a:xfrm>
        </p:spPr>
        <p:txBody>
          <a:bodyPr/>
          <a:lstStyle/>
          <a:p>
            <a:pPr algn="ctr"/>
            <a:r>
              <a:rPr lang="cs-CZ" b="1" dirty="0" smtClean="0"/>
              <a:t>VELIKONOČNÍ VAJÍČKO</a:t>
            </a:r>
            <a:endParaRPr lang="cs-CZ" b="1" dirty="0"/>
          </a:p>
        </p:txBody>
      </p:sp>
      <p:pic>
        <p:nvPicPr>
          <p:cNvPr id="1026" name="Picture 2" descr="C:\Users\windows\Desktop\IMG_65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1000108"/>
            <a:ext cx="4184680" cy="55795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4348" y="-357214"/>
            <a:ext cx="7467600" cy="1143000"/>
          </a:xfrm>
        </p:spPr>
        <p:txBody>
          <a:bodyPr/>
          <a:lstStyle/>
          <a:p>
            <a:pPr algn="ctr"/>
            <a:r>
              <a:rPr lang="cs-CZ" b="1" dirty="0" smtClean="0"/>
              <a:t>Co budeme k výrobě potřebovat?</a:t>
            </a:r>
            <a:endParaRPr lang="cs-CZ" b="1" dirty="0"/>
          </a:p>
        </p:txBody>
      </p:sp>
      <p:pic>
        <p:nvPicPr>
          <p:cNvPr id="4" name="Zástupný symbol pro obsah 3" descr="IMG_650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000108"/>
            <a:ext cx="7239050" cy="5429288"/>
          </a:xfrm>
        </p:spPr>
      </p:pic>
      <p:sp>
        <p:nvSpPr>
          <p:cNvPr id="5" name="Šipka doprava 4"/>
          <p:cNvSpPr/>
          <p:nvPr/>
        </p:nvSpPr>
        <p:spPr>
          <a:xfrm>
            <a:off x="3071802" y="1643050"/>
            <a:ext cx="857256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714612" y="1285860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tempera</a:t>
            </a:r>
            <a:endParaRPr lang="cs-CZ" dirty="0"/>
          </a:p>
        </p:txBody>
      </p:sp>
      <p:sp>
        <p:nvSpPr>
          <p:cNvPr id="7" name="Šipka doleva 6"/>
          <p:cNvSpPr/>
          <p:nvPr/>
        </p:nvSpPr>
        <p:spPr>
          <a:xfrm>
            <a:off x="5929322" y="2571744"/>
            <a:ext cx="928694" cy="21431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6000760" y="221455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</a:t>
            </a:r>
            <a:r>
              <a:rPr lang="cs-CZ" dirty="0" smtClean="0"/>
              <a:t>ekuté lepidlo</a:t>
            </a:r>
            <a:endParaRPr lang="cs-CZ" dirty="0"/>
          </a:p>
        </p:txBody>
      </p:sp>
      <p:sp>
        <p:nvSpPr>
          <p:cNvPr id="9" name="Šipka doleva 8"/>
          <p:cNvSpPr/>
          <p:nvPr/>
        </p:nvSpPr>
        <p:spPr>
          <a:xfrm>
            <a:off x="5786446" y="4929198"/>
            <a:ext cx="1214446" cy="28575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072198" y="4357694"/>
            <a:ext cx="2643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</a:t>
            </a:r>
            <a:r>
              <a:rPr lang="cs-CZ" dirty="0" smtClean="0"/>
              <a:t>yfouknuté nebo polystyrenové vajíčko</a:t>
            </a:r>
            <a:endParaRPr lang="cs-CZ" dirty="0"/>
          </a:p>
        </p:txBody>
      </p:sp>
      <p:sp>
        <p:nvSpPr>
          <p:cNvPr id="11" name="Šipka dolů 10"/>
          <p:cNvSpPr/>
          <p:nvPr/>
        </p:nvSpPr>
        <p:spPr>
          <a:xfrm>
            <a:off x="1643042" y="3214686"/>
            <a:ext cx="285752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1428728" y="278605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štětec</a:t>
            </a:r>
            <a:endParaRPr lang="cs-CZ" dirty="0"/>
          </a:p>
        </p:txBody>
      </p:sp>
      <p:sp>
        <p:nvSpPr>
          <p:cNvPr id="13" name="Šipka doprava 12"/>
          <p:cNvSpPr/>
          <p:nvPr/>
        </p:nvSpPr>
        <p:spPr>
          <a:xfrm>
            <a:off x="1857356" y="4929198"/>
            <a:ext cx="857256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1285852" y="5214950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</a:t>
            </a:r>
            <a:r>
              <a:rPr lang="cs-CZ" dirty="0" smtClean="0"/>
              <a:t>vesné vločky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-357214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/>
              <a:t>Pracovní postup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57224" y="1000108"/>
            <a:ext cx="7000924" cy="2643206"/>
          </a:xfrm>
        </p:spPr>
        <p:txBody>
          <a:bodyPr>
            <a:normAutofit/>
          </a:bodyPr>
          <a:lstStyle/>
          <a:p>
            <a:r>
              <a:rPr lang="cs-CZ" dirty="0" smtClean="0"/>
              <a:t>Nejprve si vajíčko opatrně obarvíme temperou jarní barvy (doporučujeme temperu moc neředit vodou).</a:t>
            </a:r>
          </a:p>
          <a:p>
            <a:r>
              <a:rPr lang="cs-CZ" dirty="0" smtClean="0"/>
              <a:t>Než nám vajíčko uschne, promyslíme si motiv z ovesných vloček, který následně nalepíme na plochu vajíčka.</a:t>
            </a:r>
            <a:endParaRPr lang="cs-CZ" dirty="0"/>
          </a:p>
        </p:txBody>
      </p:sp>
      <p:pic>
        <p:nvPicPr>
          <p:cNvPr id="2050" name="Picture 2" descr="C:\Users\windows\Desktop\IMG_65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3500438"/>
            <a:ext cx="4346583" cy="30099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214290"/>
            <a:ext cx="7467600" cy="3286148"/>
          </a:xfrm>
        </p:spPr>
        <p:txBody>
          <a:bodyPr/>
          <a:lstStyle/>
          <a:p>
            <a:r>
              <a:rPr lang="cs-CZ" dirty="0" smtClean="0"/>
              <a:t>Při lepení dbáme na čistotu práce.</a:t>
            </a:r>
          </a:p>
          <a:p>
            <a:r>
              <a:rPr lang="cs-CZ" dirty="0" smtClean="0"/>
              <a:t>Každou vločku je třeba lepit zvlášť tak, aby se nám barva z vajíčka nesloupala.</a:t>
            </a:r>
          </a:p>
          <a:p>
            <a:r>
              <a:rPr lang="cs-CZ" dirty="0" smtClean="0"/>
              <a:t>Poté, co vločky budou na vajíčku řádně držet, můžeme vajíčko celé nastříkat bezbarvým lakem ve spreji ( bude se pak hezky lesknout).</a:t>
            </a:r>
          </a:p>
          <a:p>
            <a:r>
              <a:rPr lang="cs-CZ" dirty="0" smtClean="0"/>
              <a:t>Hotové vajíčko ozdobíme mašličkou.</a:t>
            </a:r>
            <a:endParaRPr lang="cs-CZ" dirty="0"/>
          </a:p>
        </p:txBody>
      </p:sp>
      <p:pic>
        <p:nvPicPr>
          <p:cNvPr id="3074" name="Picture 2" descr="C:\Users\windows\Desktop\IMG_65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3214686"/>
            <a:ext cx="5286202" cy="3429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71472" y="285728"/>
            <a:ext cx="7686700" cy="1357322"/>
          </a:xfrm>
        </p:spPr>
        <p:txBody>
          <a:bodyPr/>
          <a:lstStyle/>
          <a:p>
            <a:r>
              <a:rPr lang="cs-CZ" dirty="0" smtClean="0"/>
              <a:t>Vajíčko nám může krásně ozdobit velikonoční stůl </a:t>
            </a:r>
            <a:r>
              <a:rPr lang="cs-CZ" dirty="0" smtClean="0">
                <a:sym typeface="Wingdings" pitchFamily="2" charset="2"/>
              </a:rPr>
              <a:t></a:t>
            </a:r>
          </a:p>
          <a:p>
            <a:pPr algn="ctr">
              <a:buNone/>
            </a:pPr>
            <a:r>
              <a:rPr lang="cs-CZ" dirty="0" smtClean="0">
                <a:sym typeface="Wingdings" pitchFamily="2" charset="2"/>
              </a:rPr>
              <a:t>VESELÉ VELIKONOCE!</a:t>
            </a:r>
            <a:endParaRPr lang="cs-CZ" dirty="0"/>
          </a:p>
        </p:txBody>
      </p:sp>
      <p:pic>
        <p:nvPicPr>
          <p:cNvPr id="5124" name="Picture 4" descr="http://www.ochorvatsku.cz/obrazky/20419261_100404_X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500174"/>
            <a:ext cx="6528876" cy="43577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-21433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/>
              <a:t>Metodika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14348" y="1214422"/>
            <a:ext cx="7467600" cy="2400304"/>
          </a:xfrm>
        </p:spPr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Prezentace pomáhá učiteli při tradiční frontální výuce praktických činností ve třídě. Vysvětluje pracovní postup při výrobě velikonočního vajíčka s přírodním materiálem. Může být také využita při samostatné práci žáků, kde si učitel může ověřit schopnost žáků samostatně pracovat a číst s porozuměním.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098" name="Picture 2" descr="http://www.pamsclipart.com/clipart_images/cartoon_bunny_rabbit_holding_an_easter_egg_with_a_basket_next_to_him_0515-1104-0121-0655_SM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3643314"/>
            <a:ext cx="2152650" cy="285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-285776"/>
            <a:ext cx="7467600" cy="1143000"/>
          </a:xfrm>
        </p:spPr>
        <p:txBody>
          <a:bodyPr/>
          <a:lstStyle/>
          <a:p>
            <a:pPr algn="ctr"/>
            <a:r>
              <a:rPr lang="cs-CZ" b="1" dirty="0" smtClean="0"/>
              <a:t>Použité 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14282" y="857232"/>
            <a:ext cx="7496204" cy="1643074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google.cz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imgres</a:t>
            </a:r>
            <a:r>
              <a:rPr lang="cs-CZ" dirty="0" smtClean="0">
                <a:hlinkClick r:id="rId2"/>
              </a:rPr>
              <a:t>?q=</a:t>
            </a:r>
            <a:r>
              <a:rPr lang="cs-CZ" dirty="0" err="1" smtClean="0">
                <a:hlinkClick r:id="rId2"/>
              </a:rPr>
              <a:t>velikono</a:t>
            </a:r>
            <a:r>
              <a:rPr lang="cs-CZ" dirty="0" smtClean="0">
                <a:hlinkClick r:id="rId2"/>
              </a:rPr>
              <a:t>%C4%8Dn%C3%AD+</a:t>
            </a:r>
            <a:r>
              <a:rPr lang="cs-CZ" dirty="0" err="1" smtClean="0">
                <a:hlinkClick r:id="rId2"/>
              </a:rPr>
              <a:t>vaj</a:t>
            </a:r>
            <a:r>
              <a:rPr lang="cs-CZ" dirty="0" smtClean="0">
                <a:hlinkClick r:id="rId2"/>
              </a:rPr>
              <a:t>%C3%AD%C4%8Dka&amp;start=166&amp;</a:t>
            </a:r>
            <a:r>
              <a:rPr lang="cs-CZ" dirty="0" err="1" smtClean="0">
                <a:hlinkClick r:id="rId2"/>
              </a:rPr>
              <a:t>hl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&amp;</a:t>
            </a:r>
            <a:r>
              <a:rPr lang="cs-CZ" dirty="0" err="1" smtClean="0">
                <a:hlinkClick r:id="rId2"/>
              </a:rPr>
              <a:t>biw</a:t>
            </a:r>
            <a:r>
              <a:rPr lang="cs-CZ" dirty="0" smtClean="0">
                <a:hlinkClick r:id="rId2"/>
              </a:rPr>
              <a:t>=1366&amp;</a:t>
            </a:r>
            <a:r>
              <a:rPr lang="cs-CZ" dirty="0" err="1" smtClean="0">
                <a:hlinkClick r:id="rId2"/>
              </a:rPr>
              <a:t>bih</a:t>
            </a:r>
            <a:r>
              <a:rPr lang="cs-CZ" dirty="0" smtClean="0">
                <a:hlinkClick r:id="rId2"/>
              </a:rPr>
              <a:t>=667&amp;</a:t>
            </a:r>
            <a:r>
              <a:rPr lang="cs-CZ" dirty="0" err="1" smtClean="0">
                <a:hlinkClick r:id="rId2"/>
              </a:rPr>
              <a:t>gbv</a:t>
            </a:r>
            <a:r>
              <a:rPr lang="cs-CZ" dirty="0" smtClean="0">
                <a:hlinkClick r:id="rId2"/>
              </a:rPr>
              <a:t>=2&amp;</a:t>
            </a:r>
            <a:r>
              <a:rPr lang="cs-CZ" dirty="0" err="1" smtClean="0">
                <a:hlinkClick r:id="rId2"/>
              </a:rPr>
              <a:t>addh</a:t>
            </a:r>
            <a:r>
              <a:rPr lang="cs-CZ" dirty="0" smtClean="0">
                <a:hlinkClick r:id="rId2"/>
              </a:rPr>
              <a:t>=36&amp;</a:t>
            </a:r>
            <a:r>
              <a:rPr lang="cs-CZ" dirty="0" err="1" smtClean="0">
                <a:hlinkClick r:id="rId2"/>
              </a:rPr>
              <a:t>tbm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isch</a:t>
            </a:r>
            <a:r>
              <a:rPr lang="cs-CZ" dirty="0" smtClean="0">
                <a:hlinkClick r:id="rId2"/>
              </a:rPr>
              <a:t>&amp;</a:t>
            </a:r>
            <a:r>
              <a:rPr lang="cs-CZ" dirty="0" err="1" smtClean="0">
                <a:hlinkClick r:id="rId2"/>
              </a:rPr>
              <a:t>tbnid</a:t>
            </a:r>
            <a:r>
              <a:rPr lang="cs-CZ" dirty="0" smtClean="0">
                <a:hlinkClick r:id="rId2"/>
              </a:rPr>
              <a:t>=QP9qKGyGE1RUBM:&amp;</a:t>
            </a:r>
            <a:r>
              <a:rPr lang="cs-CZ" dirty="0" err="1" smtClean="0">
                <a:hlinkClick r:id="rId2"/>
              </a:rPr>
              <a:t>imgrefurl</a:t>
            </a:r>
            <a:r>
              <a:rPr lang="cs-CZ" dirty="0" smtClean="0">
                <a:hlinkClick r:id="rId2"/>
              </a:rPr>
              <a:t>=http://ochorvatsku.cz/clanky/velikonoce-v-chorvatsku-110.html&amp;docid=cchacfPtgWRYMM&amp;imgurl=http://www.ochorvatsku.cz/obrazky/20419261_100404_XS.jpg&amp;w=424&amp;h=283&amp;ei=L0d4T8TYKOih4gS7uoWdDw&amp;zoom=1&amp;iact=rc&amp;dur=238&amp;sig=113798875767705584879&amp;page=8&amp;tbnh=138&amp;tbnw=186&amp;ndsp=25&amp;ved=1t:429,r:18,s:166&amp;tx=82&amp;ty=86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71472" y="2571745"/>
            <a:ext cx="7072362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hlinkClick r:id="rId3"/>
              </a:rPr>
              <a:t>http://www.google.cz/imgres?q=velikono%C4%8Dn%C3%AD+vaj%C3%AD%C4%8Dka&amp;hl=cs&amp;sa=X&amp;gbv=2&amp;biw=1366&amp;bih=667&amp;tbs=itp:clipart&amp;tbm=isch&amp;tbnid=u-9g4xkJjnRNcM:&amp;imgrefurl=http://www.pamsclipart.com/clipart_images/cartoon_bunny_rabbit_holding_an_easter_egg_with_a_basket_next_to_him_0515-1104-0121-0655.html&amp;docid=UMsotjzPBtxDbM&amp;imgurl=http://</a:t>
            </a:r>
            <a:r>
              <a:rPr lang="cs-CZ" sz="1400" dirty="0" smtClean="0">
                <a:hlinkClick r:id="rId3"/>
              </a:rPr>
              <a:t>www.pamsclipart.com/clipart_images/cartoon_bunny_rabbit_holding_an_easter_egg_with_a_basket_next_to_him_0515-1104-0121-0655_SMU.jpg&amp;w=226&amp;h=300&amp;ei=Akp4T_m4NMPP4QSZus2SDw&amp;zoom=1&amp;iact=hc&amp;vpx=577&amp;vpy=316&amp;dur=3938&amp;hovh=240&amp;hovw=180&amp;tx=75&amp;ty=134&amp;sig=113798875767705584879&amp;page=3&amp;tbnh=148&amp;tbnw=111&amp;start=53&amp;ndsp=28&amp;ved=1t:429,r:2,s:53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 smtClean="0"/>
              <a:t>tvorba autorky</a:t>
            </a:r>
            <a:endParaRPr lang="cs-CZ" sz="1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44</TotalTime>
  <Words>286</Words>
  <Application>Microsoft Office PowerPoint</Application>
  <PresentationFormat>Předvádění na obrazovce (4:3)</PresentationFormat>
  <Paragraphs>43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Velikonoční vajíčko   VY_32_Inovace_06MD-2</vt:lpstr>
      <vt:lpstr>Prezentace aplikace PowerPoint</vt:lpstr>
      <vt:lpstr>VELIKONOČNÍ VAJÍČKO</vt:lpstr>
      <vt:lpstr>Co budeme k výrobě potřebovat?</vt:lpstr>
      <vt:lpstr>Pracovní postup</vt:lpstr>
      <vt:lpstr>Prezentace aplikace PowerPoint</vt:lpstr>
      <vt:lpstr>Prezentace aplikace PowerPoint</vt:lpstr>
      <vt:lpstr>Metodika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Velikonoční vajíčko   VY_32_Inovace_06 MD-2</dc:title>
  <dc:creator>windows</dc:creator>
  <cp:lastModifiedBy>jitka</cp:lastModifiedBy>
  <cp:revision>8</cp:revision>
  <dcterms:created xsi:type="dcterms:W3CDTF">2012-04-01T11:47:07Z</dcterms:created>
  <dcterms:modified xsi:type="dcterms:W3CDTF">2013-11-12T18:41:04Z</dcterms:modified>
</cp:coreProperties>
</file>