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3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7510E-CE55-435C-983B-2BFA1FA8DA11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095CA1-EF90-4D00-9086-335906483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18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095CA1-EF90-4D00-9086-335906483AC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D5E15E4-F683-48EA-A1F9-59B939B4018E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B070EB4-FED7-4DD6-84EB-E055FA74BF6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start=160&amp;hl=cs&amp;biw=1366&amp;bih=643&amp;gbv=2&amp;tbm=isch&amp;tbnid=Df57ubu7ssx-MM:&amp;imgrefurl=http://berusci.net/obrazky/papousek-3&amp;docid=xxdN7cTx3iSRLM&amp;imgurl=http://berusci.net/files/images/1parrot31.gif&amp;w=264&amp;h=400&amp;ei=yuPUT8akMseo4gSL08ChAw&amp;zoom=1&amp;iact=hc&amp;vpx=185&amp;vpy=12&amp;dur=337&amp;hovh=256&amp;hovw=169&amp;tx=105&amp;ty=32&amp;sig=106104419206657369877&amp;page=7&amp;tbnh=139&amp;tbnw=92&amp;ndsp=26&amp;ved=1t:429,r:0,s:160,i:263" TargetMode="External"/><Relationship Id="rId2" Type="http://schemas.openxmlformats.org/officeDocument/2006/relationships/hyperlink" Target="http://www.google.cz/imgres?hl=cs&amp;biw=1366&amp;bih=643&amp;gbv=2&amp;tbm=isch&amp;tbnid=FyI-_n8pGvNNBM:&amp;imgrefurl=http://ubytovnajesenik.ic.cz/&amp;docid=7CXzhbwW2CF6lM&amp;imgurl=http://ubytovnajesenik.ic.cz/papousek.jpg&amp;w=199&amp;h=269&amp;ei=m-LUT9KBFIfdsgart82JDw&amp;zoom=1&amp;iact=hc&amp;vpx=1173&amp;vpy=118&amp;dur=475&amp;hovh=187&amp;hovw=138&amp;tx=87&amp;ty=67&amp;sig=106104419206657369877&amp;page=2&amp;tbnh=151&amp;tbnw=112&amp;start=23&amp;ndsp=28&amp;ved=1t:429,r:13,s:23,i:25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851648" cy="2449488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UPOVÍDANÝ PAPOUŠEK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>
                <a:effectLst/>
              </a:rPr>
              <a:t> VY_32_Inovace_10MD-2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573016"/>
            <a:ext cx="7854696" cy="17526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Dagmar </a:t>
            </a:r>
            <a:r>
              <a:rPr lang="cs-CZ" dirty="0" err="1" smtClean="0">
                <a:solidFill>
                  <a:srgbClr val="FFFF00"/>
                </a:solidFill>
              </a:rPr>
              <a:t>Matúšů</a:t>
            </a:r>
            <a:endParaRPr lang="cs-CZ" dirty="0" smtClean="0">
              <a:solidFill>
                <a:srgbClr val="FFFF00"/>
              </a:solidFill>
            </a:endParaRPr>
          </a:p>
          <a:p>
            <a:pPr algn="ctr"/>
            <a:r>
              <a:rPr lang="cs-CZ" dirty="0" smtClean="0">
                <a:solidFill>
                  <a:srgbClr val="FFFF00"/>
                </a:solidFill>
              </a:rPr>
              <a:t>ZŠ a MŠ </a:t>
            </a:r>
            <a:r>
              <a:rPr lang="cs-CZ" dirty="0" err="1" smtClean="0">
                <a:solidFill>
                  <a:srgbClr val="FFFF00"/>
                </a:solidFill>
              </a:rPr>
              <a:t>Nedašov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725144"/>
            <a:ext cx="6081712" cy="1485900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80920" cy="5184576"/>
          </a:xfrm>
        </p:spPr>
        <p:txBody>
          <a:bodyPr>
            <a:normAutofit fontScale="70000" lnSpcReduction="20000"/>
          </a:bodyPr>
          <a:lstStyle/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 výukový materiál obsahuje pracovní </a:t>
            </a:r>
          </a:p>
          <a:p>
            <a:pPr fontAlgn="b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postup výroby papouška z barevného papíru           </a:t>
            </a:r>
          </a:p>
          <a:p>
            <a:pPr fontAlgn="b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formou prezentace</a:t>
            </a:r>
          </a:p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Dagmar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Matúšů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zhotovení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červen 2012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český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pracuje se podle jednoduchého slovního návodu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a předlohy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Speciální vzdělávací potřeby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papoušek, pracovní postup, práce s lepidlem a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papírem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Cílová skupina 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Stupeň a typ vzdělání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vzdělávání – první stupeň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Celková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velikost                            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828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8296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UPOVÍDANÝ PAPOUŠEK</a:t>
            </a:r>
            <a:endParaRPr lang="cs-CZ" b="1" dirty="0"/>
          </a:p>
        </p:txBody>
      </p:sp>
      <p:pic>
        <p:nvPicPr>
          <p:cNvPr id="1026" name="Picture 2" descr="C:\Users\Učitel\Desktop\fotky papoušek\IMG_65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96752"/>
            <a:ext cx="7560840" cy="51397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543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CO BUDEME K VÝROBĚ POTŘEBOVAT?</a:t>
            </a:r>
            <a:endParaRPr lang="cs-CZ" b="1" dirty="0"/>
          </a:p>
        </p:txBody>
      </p:sp>
      <p:pic>
        <p:nvPicPr>
          <p:cNvPr id="2050" name="Picture 2" descr="C:\Users\Učitel\Desktop\fotky papoušek\IMG_654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8280920" cy="5400600"/>
          </a:xfrm>
          <a:prstGeom prst="rect">
            <a:avLst/>
          </a:prstGeom>
          <a:noFill/>
        </p:spPr>
      </p:pic>
      <p:sp>
        <p:nvSpPr>
          <p:cNvPr id="5" name="Šipka doprava 4"/>
          <p:cNvSpPr/>
          <p:nvPr/>
        </p:nvSpPr>
        <p:spPr>
          <a:xfrm>
            <a:off x="1619672" y="2348880"/>
            <a:ext cx="97840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06084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b</a:t>
            </a:r>
            <a:r>
              <a:rPr lang="cs-CZ" b="1" dirty="0" smtClean="0"/>
              <a:t>arevné papíry</a:t>
            </a:r>
            <a:endParaRPr lang="cs-CZ" b="1" dirty="0"/>
          </a:p>
        </p:txBody>
      </p:sp>
      <p:sp>
        <p:nvSpPr>
          <p:cNvPr id="7" name="Šipka doleva 6"/>
          <p:cNvSpPr/>
          <p:nvPr/>
        </p:nvSpPr>
        <p:spPr>
          <a:xfrm>
            <a:off x="4860032" y="1628800"/>
            <a:ext cx="720080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134076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t</a:t>
            </a:r>
            <a:r>
              <a:rPr lang="cs-CZ" b="1" dirty="0" smtClean="0"/>
              <a:t>ekuté lepidlo</a:t>
            </a:r>
            <a:endParaRPr lang="cs-CZ" b="1" dirty="0"/>
          </a:p>
        </p:txBody>
      </p:sp>
      <p:sp>
        <p:nvSpPr>
          <p:cNvPr id="10" name="Šipka doleva 9"/>
          <p:cNvSpPr/>
          <p:nvPr/>
        </p:nvSpPr>
        <p:spPr>
          <a:xfrm>
            <a:off x="7020272" y="4797152"/>
            <a:ext cx="720080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450912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árková taška</a:t>
            </a:r>
            <a:endParaRPr lang="cs-CZ" b="1" dirty="0"/>
          </a:p>
        </p:txBody>
      </p:sp>
      <p:sp>
        <p:nvSpPr>
          <p:cNvPr id="12" name="Šipka doleva 11"/>
          <p:cNvSpPr/>
          <p:nvPr/>
        </p:nvSpPr>
        <p:spPr>
          <a:xfrm>
            <a:off x="3059832" y="5013176"/>
            <a:ext cx="720080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472514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štětec</a:t>
            </a:r>
            <a:endParaRPr lang="cs-CZ" b="1" dirty="0"/>
          </a:p>
        </p:txBody>
      </p:sp>
      <p:sp>
        <p:nvSpPr>
          <p:cNvPr id="14" name="Šipka dolů 13"/>
          <p:cNvSpPr/>
          <p:nvPr/>
        </p:nvSpPr>
        <p:spPr>
          <a:xfrm>
            <a:off x="827584" y="3789040"/>
            <a:ext cx="21602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nůžky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berusci.net/files/images/1parrot3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2708920"/>
            <a:ext cx="1330708" cy="20162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866360"/>
          </a:xfrm>
        </p:spPr>
        <p:txBody>
          <a:bodyPr/>
          <a:lstStyle/>
          <a:p>
            <a:pPr algn="ctr"/>
            <a:r>
              <a:rPr lang="cs-CZ" b="1" dirty="0" smtClean="0"/>
              <a:t>PRACOVNÍ POSTUP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Nejprve si podle své fantazie vybereme různé druhy barevných papírů a vystřihneme si v přiměřené velikosti k dárkové tašce oči, zobák, 2 křídla, 2 nožky, peříčka a dlouhá pera na ocas a chocholku.</a:t>
            </a:r>
          </a:p>
          <a:p>
            <a:endParaRPr lang="cs-CZ" dirty="0" smtClean="0"/>
          </a:p>
          <a:p>
            <a:r>
              <a:rPr lang="cs-CZ" dirty="0" smtClean="0"/>
              <a:t>Jakmile budeme mít jednotlivé dílky vystřiženy, budeme je postupně lepit na tašku.</a:t>
            </a:r>
          </a:p>
          <a:p>
            <a:endParaRPr lang="cs-CZ" dirty="0" smtClean="0"/>
          </a:p>
          <a:p>
            <a:r>
              <a:rPr lang="cs-CZ" dirty="0" smtClean="0"/>
              <a:t>Nakonec papouška dozdobíme malými peříčky na křídlech a bříšku a na zobák dokreslíme černým fixem 2 puntíky jako nos.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733256"/>
            <a:ext cx="8229600" cy="8454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Papouška můžeme využít jako hezký dárek pro mladšího sourozence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pic>
        <p:nvPicPr>
          <p:cNvPr id="3074" name="Picture 2" descr="C:\Users\Učitel\Desktop\fotky papoušek\IMG_65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48680"/>
            <a:ext cx="6723533" cy="50426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866360"/>
          </a:xfrm>
        </p:spPr>
        <p:txBody>
          <a:bodyPr/>
          <a:lstStyle/>
          <a:p>
            <a:pPr algn="ctr"/>
            <a:r>
              <a:rPr lang="cs-CZ" b="1" dirty="0" smtClean="0"/>
              <a:t>METODIKA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456384"/>
          </a:xfrm>
        </p:spPr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Prezentace pomáhá učiteli při tradiční frontální výuce praktických činností ve třídě. Vysvětluje pracovní postup při výrobě papouška z barevného papíru. Může být také využita při samostatné práci žáků, kde si učitel může ověřit schopnost žáků samostatně pracovat a číst s porozuměním.</a:t>
            </a:r>
            <a:endParaRPr lang="cs-CZ" sz="2800" dirty="0" smtClean="0"/>
          </a:p>
          <a:p>
            <a:endParaRPr lang="cs-CZ" dirty="0"/>
          </a:p>
        </p:txBody>
      </p:sp>
      <p:pic>
        <p:nvPicPr>
          <p:cNvPr id="2050" name="Picture 2" descr="http://ubytovnajesenik.ic.cz/papous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501008"/>
            <a:ext cx="2312286" cy="31256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9435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389120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google.cz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imgres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hl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&amp;</a:t>
            </a:r>
            <a:r>
              <a:rPr lang="cs-CZ" sz="1600" dirty="0" err="1" smtClean="0">
                <a:hlinkClick r:id="rId2"/>
              </a:rPr>
              <a:t>biw</a:t>
            </a:r>
            <a:r>
              <a:rPr lang="cs-CZ" sz="1600" dirty="0" smtClean="0">
                <a:hlinkClick r:id="rId2"/>
              </a:rPr>
              <a:t>=1366&amp;</a:t>
            </a:r>
            <a:r>
              <a:rPr lang="cs-CZ" sz="1600" dirty="0" err="1" smtClean="0">
                <a:hlinkClick r:id="rId2"/>
              </a:rPr>
              <a:t>bih</a:t>
            </a:r>
            <a:r>
              <a:rPr lang="cs-CZ" sz="1600" dirty="0" smtClean="0">
                <a:hlinkClick r:id="rId2"/>
              </a:rPr>
              <a:t>=643&amp;</a:t>
            </a:r>
            <a:r>
              <a:rPr lang="cs-CZ" sz="1600" dirty="0" err="1" smtClean="0">
                <a:hlinkClick r:id="rId2"/>
              </a:rPr>
              <a:t>gbv</a:t>
            </a:r>
            <a:r>
              <a:rPr lang="cs-CZ" sz="1600" dirty="0" smtClean="0">
                <a:hlinkClick r:id="rId2"/>
              </a:rPr>
              <a:t>=2&amp;</a:t>
            </a:r>
            <a:r>
              <a:rPr lang="cs-CZ" sz="1600" dirty="0" err="1" smtClean="0">
                <a:hlinkClick r:id="rId2"/>
              </a:rPr>
              <a:t>tbm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isch</a:t>
            </a:r>
            <a:r>
              <a:rPr lang="cs-CZ" sz="1600" dirty="0" smtClean="0">
                <a:hlinkClick r:id="rId2"/>
              </a:rPr>
              <a:t>&amp;</a:t>
            </a:r>
            <a:r>
              <a:rPr lang="cs-CZ" sz="1600" dirty="0" err="1" smtClean="0">
                <a:hlinkClick r:id="rId2"/>
              </a:rPr>
              <a:t>tbnid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FyI</a:t>
            </a:r>
            <a:r>
              <a:rPr lang="cs-CZ" sz="1600" dirty="0" smtClean="0">
                <a:hlinkClick r:id="rId2"/>
              </a:rPr>
              <a:t>-_n8pGvNNBM:&amp;</a:t>
            </a:r>
            <a:r>
              <a:rPr lang="cs-CZ" sz="1600" dirty="0" err="1" smtClean="0">
                <a:hlinkClick r:id="rId2"/>
              </a:rPr>
              <a:t>imgrefurl</a:t>
            </a:r>
            <a:r>
              <a:rPr lang="cs-CZ" sz="1600" dirty="0" smtClean="0">
                <a:hlinkClick r:id="rId2"/>
              </a:rPr>
              <a:t>=http://ubytovnajesenik.ic.cz/&amp;docid=7CXzhbwW2CF6lM&amp;imgurl=http://ubytovnajesenik.ic.cz/papousek.jpg&amp;w=199&amp;h=269&amp;ei=m-LUT9KBFIfdsgart82JDw&amp;zoom=1&amp;iact=hc&amp;vpx=1173&amp;vpy=118&amp;dur=475&amp;hovh=187&amp;hovw=138&amp;tx=87&amp;ty=67&amp;sig=106104419206657369877&amp;page=2&amp;tbnh=151&amp;tbnw=112&amp;start=23&amp;ndsp=28&amp;ved=1t:429,r:13,s:23,i:251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http://www.google.cz/imgres?start=160&amp;hl=cs&amp;biw=1366&amp;bih=643&amp;gbv=2&amp;tbm=isch&amp;tbnid=Df57ubu7ssx-MM:&amp;imgrefurl=http://berusci.net/obrazky/papousek-3&amp;docid=xxdN7cTx3iSRLM&amp;imgurl=http://</a:t>
            </a:r>
            <a:r>
              <a:rPr lang="cs-CZ" sz="1600" dirty="0" smtClean="0">
                <a:hlinkClick r:id="rId3"/>
              </a:rPr>
              <a:t>berusci.net/files/images/1parrot31.gif&amp;w=264&amp;h=400&amp;ei=yuPUT8akMseo4gSL08ChAw&amp;zoom=1&amp;iact=hc&amp;vpx=185&amp;vpy=12&amp;dur=337&amp;hovh=256&amp;hovw=169&amp;tx=105&amp;ty=32&amp;sig=106104419206657369877&amp;page=7&amp;tbnh=139&amp;tbnw=92&amp;ndsp=26&amp;ved=1t:429,r:0,s:160,i:263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foto – </a:t>
            </a:r>
            <a:r>
              <a:rPr lang="cs-CZ" sz="1600" smtClean="0"/>
              <a:t>archiv autorky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</TotalTime>
  <Words>265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UPOVÍDANÝ PAPOUŠEK   VY_32_Inovace_10MD-2</vt:lpstr>
      <vt:lpstr>Prezentace aplikace PowerPoint</vt:lpstr>
      <vt:lpstr>UPOVÍDANÝ PAPOUŠEK</vt:lpstr>
      <vt:lpstr>CO BUDEME K VÝROBĚ POTŘEBOVAT?</vt:lpstr>
      <vt:lpstr>PRACOVNÍ POSTUP</vt:lpstr>
      <vt:lpstr>Prezentace aplikace PowerPoint</vt:lpstr>
      <vt:lpstr>METODIKA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UPOVÍDANÝ PAPOUŠEK   VY_32_Inovace_10MD-2</dc:title>
  <dc:creator>Učitel</dc:creator>
  <cp:lastModifiedBy>jitka</cp:lastModifiedBy>
  <cp:revision>6</cp:revision>
  <dcterms:created xsi:type="dcterms:W3CDTF">2012-06-09T15:14:29Z</dcterms:created>
  <dcterms:modified xsi:type="dcterms:W3CDTF">2013-11-14T18:47:07Z</dcterms:modified>
</cp:coreProperties>
</file>