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Override PartName="/ppt/diagrams/quickStyle1.xml" ContentType="application/vnd.openxmlformats-officedocument.drawingml.diagramStyle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63" r:id="rId3"/>
    <p:sldId id="264" r:id="rId4"/>
    <p:sldId id="257" r:id="rId5"/>
    <p:sldId id="262" r:id="rId6"/>
    <p:sldId id="258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64" autoAdjust="0"/>
    <p:restoredTop sz="94676" autoAdjust="0"/>
  </p:normalViewPr>
  <p:slideViewPr>
    <p:cSldViewPr>
      <p:cViewPr varScale="1">
        <p:scale>
          <a:sx n="103" d="100"/>
          <a:sy n="103" d="100"/>
        </p:scale>
        <p:origin x="-21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26B2695-9673-481B-8C1F-CDCAAB04229D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6CC1D2E-F2A8-40E1-BC54-2477D38CD184}">
      <dgm:prSet phldrT="[Text]" custT="1"/>
      <dgm:spPr/>
      <dgm:t>
        <a:bodyPr/>
        <a:lstStyle/>
        <a:p>
          <a:r>
            <a:rPr lang="cs-CZ" sz="2400" dirty="0" smtClean="0"/>
            <a:t>28</a:t>
          </a:r>
          <a:endParaRPr lang="cs-CZ" sz="2400" dirty="0"/>
        </a:p>
      </dgm:t>
    </dgm:pt>
    <dgm:pt modelId="{54FA5AE2-FBC2-4FB6-BDAA-67D3785DA1D6}" type="parTrans" cxnId="{D2A6D8AC-A4A2-4B64-81AC-E3BF899FD506}">
      <dgm:prSet/>
      <dgm:spPr/>
      <dgm:t>
        <a:bodyPr/>
        <a:lstStyle/>
        <a:p>
          <a:endParaRPr lang="cs-CZ"/>
        </a:p>
      </dgm:t>
    </dgm:pt>
    <dgm:pt modelId="{F13E0143-63A8-4D37-8D5E-CA622EC26BAB}" type="sibTrans" cxnId="{D2A6D8AC-A4A2-4B64-81AC-E3BF899FD506}">
      <dgm:prSet/>
      <dgm:spPr/>
      <dgm:t>
        <a:bodyPr/>
        <a:lstStyle/>
        <a:p>
          <a:endParaRPr lang="cs-CZ"/>
        </a:p>
      </dgm:t>
    </dgm:pt>
    <dgm:pt modelId="{2B1BD6E4-F0E1-4253-A99C-23C6AA974073}">
      <dgm:prSet phldrT="[Text]" custT="1"/>
      <dgm:spPr/>
      <dgm:t>
        <a:bodyPr/>
        <a:lstStyle/>
        <a:p>
          <a:r>
            <a:rPr lang="cs-CZ" sz="2400" dirty="0" smtClean="0"/>
            <a:t>29</a:t>
          </a:r>
          <a:endParaRPr lang="cs-CZ" sz="2400" dirty="0"/>
        </a:p>
      </dgm:t>
    </dgm:pt>
    <dgm:pt modelId="{676177AB-D169-49FD-8FC1-0B82F5B72A5F}" type="parTrans" cxnId="{35B89A69-A5A8-4887-A0FA-BE527E38B0FE}">
      <dgm:prSet/>
      <dgm:spPr/>
      <dgm:t>
        <a:bodyPr/>
        <a:lstStyle/>
        <a:p>
          <a:endParaRPr lang="cs-CZ"/>
        </a:p>
      </dgm:t>
    </dgm:pt>
    <dgm:pt modelId="{E93558C6-25AD-4201-A5C5-424F6E9940CB}" type="sibTrans" cxnId="{35B89A69-A5A8-4887-A0FA-BE527E38B0FE}">
      <dgm:prSet/>
      <dgm:spPr/>
      <dgm:t>
        <a:bodyPr/>
        <a:lstStyle/>
        <a:p>
          <a:endParaRPr lang="cs-CZ"/>
        </a:p>
      </dgm:t>
    </dgm:pt>
    <dgm:pt modelId="{B430B2D3-444F-498D-8880-9085953012CB}">
      <dgm:prSet phldrT="[Text]" custT="1"/>
      <dgm:spPr/>
      <dgm:t>
        <a:bodyPr/>
        <a:lstStyle/>
        <a:p>
          <a:r>
            <a:rPr lang="cs-CZ" sz="2400" dirty="0" smtClean="0"/>
            <a:t>30</a:t>
          </a:r>
          <a:endParaRPr lang="cs-CZ" sz="2400" dirty="0"/>
        </a:p>
      </dgm:t>
    </dgm:pt>
    <dgm:pt modelId="{FDD2D605-76C3-4F2A-9114-B65D5AA759B8}" type="parTrans" cxnId="{CD642CCF-ACE5-4B0C-89D1-A61BEFFCC152}">
      <dgm:prSet/>
      <dgm:spPr/>
      <dgm:t>
        <a:bodyPr/>
        <a:lstStyle/>
        <a:p>
          <a:endParaRPr lang="cs-CZ"/>
        </a:p>
      </dgm:t>
    </dgm:pt>
    <dgm:pt modelId="{697A5F86-E101-4C9F-AFAD-C10494EAE4BF}" type="sibTrans" cxnId="{CD642CCF-ACE5-4B0C-89D1-A61BEFFCC152}">
      <dgm:prSet/>
      <dgm:spPr/>
      <dgm:t>
        <a:bodyPr/>
        <a:lstStyle/>
        <a:p>
          <a:endParaRPr lang="cs-CZ"/>
        </a:p>
      </dgm:t>
    </dgm:pt>
    <dgm:pt modelId="{B34BA90B-581F-4E68-AA4B-355EA41443ED}">
      <dgm:prSet phldrT="[Text]" custT="1"/>
      <dgm:spPr/>
      <dgm:t>
        <a:bodyPr/>
        <a:lstStyle/>
        <a:p>
          <a:r>
            <a:rPr lang="cs-CZ" sz="2400" dirty="0" smtClean="0"/>
            <a:t>31</a:t>
          </a:r>
          <a:endParaRPr lang="cs-CZ" sz="2400" dirty="0"/>
        </a:p>
      </dgm:t>
    </dgm:pt>
    <dgm:pt modelId="{78F39BB7-32BB-4EE4-8534-DD51AD1F1C9C}" type="parTrans" cxnId="{7FA98EF2-6CDD-423B-A0BB-9303D3292EAA}">
      <dgm:prSet/>
      <dgm:spPr/>
      <dgm:t>
        <a:bodyPr/>
        <a:lstStyle/>
        <a:p>
          <a:endParaRPr lang="cs-CZ"/>
        </a:p>
      </dgm:t>
    </dgm:pt>
    <dgm:pt modelId="{82C0091E-719D-47C8-94CE-3461BEED6A6F}" type="sibTrans" cxnId="{7FA98EF2-6CDD-423B-A0BB-9303D3292EAA}">
      <dgm:prSet/>
      <dgm:spPr/>
      <dgm:t>
        <a:bodyPr/>
        <a:lstStyle/>
        <a:p>
          <a:endParaRPr lang="cs-CZ"/>
        </a:p>
      </dgm:t>
    </dgm:pt>
    <dgm:pt modelId="{B44D6782-C73C-4377-9013-710A19EC0BBE}" type="pres">
      <dgm:prSet presAssocID="{A26B2695-9673-481B-8C1F-CDCAAB04229D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0A3DF73-0080-4BEC-8C39-7627638CAFBF}" type="pres">
      <dgm:prSet presAssocID="{76CC1D2E-F2A8-40E1-BC54-2477D38CD184}" presName="parentLin" presStyleCnt="0"/>
      <dgm:spPr/>
    </dgm:pt>
    <dgm:pt modelId="{A186A556-F87B-4961-8AC9-CD4B0669AD19}" type="pres">
      <dgm:prSet presAssocID="{76CC1D2E-F2A8-40E1-BC54-2477D38CD184}" presName="parentLeftMargin" presStyleLbl="node1" presStyleIdx="0" presStyleCnt="4"/>
      <dgm:spPr/>
      <dgm:t>
        <a:bodyPr/>
        <a:lstStyle/>
        <a:p>
          <a:endParaRPr lang="cs-CZ"/>
        </a:p>
      </dgm:t>
    </dgm:pt>
    <dgm:pt modelId="{DE050055-4BF4-43A5-8867-5E0F67572F91}" type="pres">
      <dgm:prSet presAssocID="{76CC1D2E-F2A8-40E1-BC54-2477D38CD184}" presName="parentText" presStyleLbl="node1" presStyleIdx="0" presStyleCnt="4" custScaleX="1607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C81298-9200-4066-8C7F-393B8F7C7B37}" type="pres">
      <dgm:prSet presAssocID="{76CC1D2E-F2A8-40E1-BC54-2477D38CD184}" presName="negativeSpace" presStyleCnt="0"/>
      <dgm:spPr/>
    </dgm:pt>
    <dgm:pt modelId="{298D71B7-97E3-479F-B677-FB0DA9494590}" type="pres">
      <dgm:prSet presAssocID="{76CC1D2E-F2A8-40E1-BC54-2477D38CD184}" presName="childText" presStyleLbl="conFgAcc1" presStyleIdx="0" presStyleCnt="4" custLinFactY="5028" custLinFactNeighborX="1001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8FB6C1-E043-4E24-B02E-43866C1C5751}" type="pres">
      <dgm:prSet presAssocID="{F13E0143-63A8-4D37-8D5E-CA622EC26BAB}" presName="spaceBetweenRectangles" presStyleCnt="0"/>
      <dgm:spPr/>
    </dgm:pt>
    <dgm:pt modelId="{A3E71429-2367-4DE2-9C6A-51B1B51D4CFC}" type="pres">
      <dgm:prSet presAssocID="{2B1BD6E4-F0E1-4253-A99C-23C6AA974073}" presName="parentLin" presStyleCnt="0"/>
      <dgm:spPr/>
    </dgm:pt>
    <dgm:pt modelId="{0F08B9FC-DD30-4674-9C87-8F75C2B5BDA0}" type="pres">
      <dgm:prSet presAssocID="{2B1BD6E4-F0E1-4253-A99C-23C6AA974073}" presName="parentLeftMargin" presStyleLbl="node1" presStyleIdx="0" presStyleCnt="4"/>
      <dgm:spPr/>
      <dgm:t>
        <a:bodyPr/>
        <a:lstStyle/>
        <a:p>
          <a:endParaRPr lang="cs-CZ"/>
        </a:p>
      </dgm:t>
    </dgm:pt>
    <dgm:pt modelId="{5654FDBC-6D7F-465B-A23D-BC1C5A1A2CCD}" type="pres">
      <dgm:prSet presAssocID="{2B1BD6E4-F0E1-4253-A99C-23C6AA974073}" presName="parentText" presStyleLbl="node1" presStyleIdx="1" presStyleCnt="4" custFlipHor="1" custScaleX="1642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7F29E1-6CF5-40C1-A374-8198C55F99B9}" type="pres">
      <dgm:prSet presAssocID="{2B1BD6E4-F0E1-4253-A99C-23C6AA974073}" presName="negativeSpace" presStyleCnt="0"/>
      <dgm:spPr/>
    </dgm:pt>
    <dgm:pt modelId="{300739C7-CD09-4967-9AFA-8DAD2CB4746A}" type="pres">
      <dgm:prSet presAssocID="{2B1BD6E4-F0E1-4253-A99C-23C6AA974073}" presName="childText" presStyleLbl="conFgAcc1" presStyleIdx="1" presStyleCnt="4" custLinFactNeighborX="-749" custLinFactNeighborY="9749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8A709A-B42D-4432-A07E-BD3F69D5E3D6}" type="pres">
      <dgm:prSet presAssocID="{E93558C6-25AD-4201-A5C5-424F6E9940CB}" presName="spaceBetweenRectangles" presStyleCnt="0"/>
      <dgm:spPr/>
    </dgm:pt>
    <dgm:pt modelId="{5FF6C949-C37F-4152-9FDD-003790FA95CA}" type="pres">
      <dgm:prSet presAssocID="{B430B2D3-444F-498D-8880-9085953012CB}" presName="parentLin" presStyleCnt="0"/>
      <dgm:spPr/>
    </dgm:pt>
    <dgm:pt modelId="{0AC6E0FA-4761-4D9E-9244-230C37943012}" type="pres">
      <dgm:prSet presAssocID="{B430B2D3-444F-498D-8880-9085953012CB}" presName="parentLeftMargin" presStyleLbl="node1" presStyleIdx="1" presStyleCnt="4"/>
      <dgm:spPr/>
      <dgm:t>
        <a:bodyPr/>
        <a:lstStyle/>
        <a:p>
          <a:endParaRPr lang="cs-CZ"/>
        </a:p>
      </dgm:t>
    </dgm:pt>
    <dgm:pt modelId="{930F397B-9947-4290-A64D-28ADE5A40C77}" type="pres">
      <dgm:prSet presAssocID="{B430B2D3-444F-498D-8880-9085953012CB}" presName="parentText" presStyleLbl="node1" presStyleIdx="2" presStyleCnt="4" custScaleX="1607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202FD0-A17A-44A7-BEEB-FC1B0E8408A4}" type="pres">
      <dgm:prSet presAssocID="{B430B2D3-444F-498D-8880-9085953012CB}" presName="negativeSpace" presStyleCnt="0"/>
      <dgm:spPr/>
    </dgm:pt>
    <dgm:pt modelId="{F3CA1B2E-44D2-4489-BFD1-6EC8F5DA55F3}" type="pres">
      <dgm:prSet presAssocID="{B430B2D3-444F-498D-8880-9085953012CB}" presName="childText" presStyleLbl="conFgAcc1" presStyleIdx="2" presStyleCnt="4" custLinFactNeighborX="1001" custLinFactNeighborY="5685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B36C6EC-CDAC-40BF-A7F5-72DFE768A317}" type="pres">
      <dgm:prSet presAssocID="{697A5F86-E101-4C9F-AFAD-C10494EAE4BF}" presName="spaceBetweenRectangles" presStyleCnt="0"/>
      <dgm:spPr/>
    </dgm:pt>
    <dgm:pt modelId="{F4737B27-2E25-4B37-9ADC-9DB12B6B96FA}" type="pres">
      <dgm:prSet presAssocID="{B34BA90B-581F-4E68-AA4B-355EA41443ED}" presName="parentLin" presStyleCnt="0"/>
      <dgm:spPr/>
    </dgm:pt>
    <dgm:pt modelId="{0D2A660E-3B8A-4696-BD6D-70A864B16105}" type="pres">
      <dgm:prSet presAssocID="{B34BA90B-581F-4E68-AA4B-355EA41443ED}" presName="parentLeftMargin" presStyleLbl="node1" presStyleIdx="2" presStyleCnt="4"/>
      <dgm:spPr/>
      <dgm:t>
        <a:bodyPr/>
        <a:lstStyle/>
        <a:p>
          <a:endParaRPr lang="cs-CZ"/>
        </a:p>
      </dgm:t>
    </dgm:pt>
    <dgm:pt modelId="{EBC640BD-9AB8-43A8-B264-EFE2D46D1232}" type="pres">
      <dgm:prSet presAssocID="{B34BA90B-581F-4E68-AA4B-355EA41443ED}" presName="parentText" presStyleLbl="node1" presStyleIdx="3" presStyleCnt="4" custScaleX="16071" custLinFactNeighborX="7513" custLinFactNeighborY="-247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62E29C-43BD-410F-8D75-58C8BAC00CB2}" type="pres">
      <dgm:prSet presAssocID="{B34BA90B-581F-4E68-AA4B-355EA41443ED}" presName="negativeSpace" presStyleCnt="0"/>
      <dgm:spPr/>
    </dgm:pt>
    <dgm:pt modelId="{BDC19A02-C8FE-4AD6-BAC4-9742D96F68BD}" type="pres">
      <dgm:prSet presAssocID="{B34BA90B-581F-4E68-AA4B-355EA41443ED}" presName="childText" presStyleLbl="conFgAcc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D534975-FE00-4684-8104-82EEB5BE3036}" type="presOf" srcId="{76CC1D2E-F2A8-40E1-BC54-2477D38CD184}" destId="{DE050055-4BF4-43A5-8867-5E0F67572F91}" srcOrd="1" destOrd="0" presId="urn:microsoft.com/office/officeart/2005/8/layout/list1"/>
    <dgm:cxn modelId="{DE30A6D0-80D5-4D56-837F-28B23A4A3720}" type="presOf" srcId="{A26B2695-9673-481B-8C1F-CDCAAB04229D}" destId="{B44D6782-C73C-4377-9013-710A19EC0BBE}" srcOrd="0" destOrd="0" presId="urn:microsoft.com/office/officeart/2005/8/layout/list1"/>
    <dgm:cxn modelId="{7FA98EF2-6CDD-423B-A0BB-9303D3292EAA}" srcId="{A26B2695-9673-481B-8C1F-CDCAAB04229D}" destId="{B34BA90B-581F-4E68-AA4B-355EA41443ED}" srcOrd="3" destOrd="0" parTransId="{78F39BB7-32BB-4EE4-8534-DD51AD1F1C9C}" sibTransId="{82C0091E-719D-47C8-94CE-3461BEED6A6F}"/>
    <dgm:cxn modelId="{1C7D2C51-68B9-4527-8562-62E763477883}" type="presOf" srcId="{B34BA90B-581F-4E68-AA4B-355EA41443ED}" destId="{EBC640BD-9AB8-43A8-B264-EFE2D46D1232}" srcOrd="1" destOrd="0" presId="urn:microsoft.com/office/officeart/2005/8/layout/list1"/>
    <dgm:cxn modelId="{6345995E-7C02-490F-B2A5-4D18445E9049}" type="presOf" srcId="{76CC1D2E-F2A8-40E1-BC54-2477D38CD184}" destId="{A186A556-F87B-4961-8AC9-CD4B0669AD19}" srcOrd="0" destOrd="0" presId="urn:microsoft.com/office/officeart/2005/8/layout/list1"/>
    <dgm:cxn modelId="{6AAAA67E-E5DE-4CF7-9CD4-AC6D727315F5}" type="presOf" srcId="{2B1BD6E4-F0E1-4253-A99C-23C6AA974073}" destId="{5654FDBC-6D7F-465B-A23D-BC1C5A1A2CCD}" srcOrd="1" destOrd="0" presId="urn:microsoft.com/office/officeart/2005/8/layout/list1"/>
    <dgm:cxn modelId="{35B89A69-A5A8-4887-A0FA-BE527E38B0FE}" srcId="{A26B2695-9673-481B-8C1F-CDCAAB04229D}" destId="{2B1BD6E4-F0E1-4253-A99C-23C6AA974073}" srcOrd="1" destOrd="0" parTransId="{676177AB-D169-49FD-8FC1-0B82F5B72A5F}" sibTransId="{E93558C6-25AD-4201-A5C5-424F6E9940CB}"/>
    <dgm:cxn modelId="{D85D2BF9-74B6-4A4A-BF94-5EDA0D24ADB8}" type="presOf" srcId="{B430B2D3-444F-498D-8880-9085953012CB}" destId="{0AC6E0FA-4761-4D9E-9244-230C37943012}" srcOrd="0" destOrd="0" presId="urn:microsoft.com/office/officeart/2005/8/layout/list1"/>
    <dgm:cxn modelId="{CD642CCF-ACE5-4B0C-89D1-A61BEFFCC152}" srcId="{A26B2695-9673-481B-8C1F-CDCAAB04229D}" destId="{B430B2D3-444F-498D-8880-9085953012CB}" srcOrd="2" destOrd="0" parTransId="{FDD2D605-76C3-4F2A-9114-B65D5AA759B8}" sibTransId="{697A5F86-E101-4C9F-AFAD-C10494EAE4BF}"/>
    <dgm:cxn modelId="{D2A6D8AC-A4A2-4B64-81AC-E3BF899FD506}" srcId="{A26B2695-9673-481B-8C1F-CDCAAB04229D}" destId="{76CC1D2E-F2A8-40E1-BC54-2477D38CD184}" srcOrd="0" destOrd="0" parTransId="{54FA5AE2-FBC2-4FB6-BDAA-67D3785DA1D6}" sibTransId="{F13E0143-63A8-4D37-8D5E-CA622EC26BAB}"/>
    <dgm:cxn modelId="{E043B385-F228-4628-B92F-CB61EF345E4E}" type="presOf" srcId="{B34BA90B-581F-4E68-AA4B-355EA41443ED}" destId="{0D2A660E-3B8A-4696-BD6D-70A864B16105}" srcOrd="0" destOrd="0" presId="urn:microsoft.com/office/officeart/2005/8/layout/list1"/>
    <dgm:cxn modelId="{FF8F2B51-809B-4E15-8979-EFBD7FCDAEBA}" type="presOf" srcId="{B430B2D3-444F-498D-8880-9085953012CB}" destId="{930F397B-9947-4290-A64D-28ADE5A40C77}" srcOrd="1" destOrd="0" presId="urn:microsoft.com/office/officeart/2005/8/layout/list1"/>
    <dgm:cxn modelId="{A356AB1E-269C-49CF-8C35-1DFAC6AE3EC8}" type="presOf" srcId="{2B1BD6E4-F0E1-4253-A99C-23C6AA974073}" destId="{0F08B9FC-DD30-4674-9C87-8F75C2B5BDA0}" srcOrd="0" destOrd="0" presId="urn:microsoft.com/office/officeart/2005/8/layout/list1"/>
    <dgm:cxn modelId="{B19AC024-044B-482E-9B3E-29EBA49FCB38}" type="presParOf" srcId="{B44D6782-C73C-4377-9013-710A19EC0BBE}" destId="{B0A3DF73-0080-4BEC-8C39-7627638CAFBF}" srcOrd="0" destOrd="0" presId="urn:microsoft.com/office/officeart/2005/8/layout/list1"/>
    <dgm:cxn modelId="{943D2122-7981-4476-8DEB-C53D6811C9DA}" type="presParOf" srcId="{B0A3DF73-0080-4BEC-8C39-7627638CAFBF}" destId="{A186A556-F87B-4961-8AC9-CD4B0669AD19}" srcOrd="0" destOrd="0" presId="urn:microsoft.com/office/officeart/2005/8/layout/list1"/>
    <dgm:cxn modelId="{A697D7B5-2224-4F27-8895-B9C1D390CC25}" type="presParOf" srcId="{B0A3DF73-0080-4BEC-8C39-7627638CAFBF}" destId="{DE050055-4BF4-43A5-8867-5E0F67572F91}" srcOrd="1" destOrd="0" presId="urn:microsoft.com/office/officeart/2005/8/layout/list1"/>
    <dgm:cxn modelId="{1BEC6389-AB49-4652-86EA-D3A15EA1C9D2}" type="presParOf" srcId="{B44D6782-C73C-4377-9013-710A19EC0BBE}" destId="{0CC81298-9200-4066-8C7F-393B8F7C7B37}" srcOrd="1" destOrd="0" presId="urn:microsoft.com/office/officeart/2005/8/layout/list1"/>
    <dgm:cxn modelId="{570F717E-9C7D-4CF5-BC51-517E9A59F0E8}" type="presParOf" srcId="{B44D6782-C73C-4377-9013-710A19EC0BBE}" destId="{298D71B7-97E3-479F-B677-FB0DA9494590}" srcOrd="2" destOrd="0" presId="urn:microsoft.com/office/officeart/2005/8/layout/list1"/>
    <dgm:cxn modelId="{D737CEAD-7399-45B2-9B15-DA3D07606648}" type="presParOf" srcId="{B44D6782-C73C-4377-9013-710A19EC0BBE}" destId="{878FB6C1-E043-4E24-B02E-43866C1C5751}" srcOrd="3" destOrd="0" presId="urn:microsoft.com/office/officeart/2005/8/layout/list1"/>
    <dgm:cxn modelId="{C9A9A019-A000-4F4F-B4A7-1F858C07D7BF}" type="presParOf" srcId="{B44D6782-C73C-4377-9013-710A19EC0BBE}" destId="{A3E71429-2367-4DE2-9C6A-51B1B51D4CFC}" srcOrd="4" destOrd="0" presId="urn:microsoft.com/office/officeart/2005/8/layout/list1"/>
    <dgm:cxn modelId="{89B7B274-576E-403A-8266-8DBF13620C9E}" type="presParOf" srcId="{A3E71429-2367-4DE2-9C6A-51B1B51D4CFC}" destId="{0F08B9FC-DD30-4674-9C87-8F75C2B5BDA0}" srcOrd="0" destOrd="0" presId="urn:microsoft.com/office/officeart/2005/8/layout/list1"/>
    <dgm:cxn modelId="{2F2C3947-41B3-447A-8BA9-5B1BA06BB368}" type="presParOf" srcId="{A3E71429-2367-4DE2-9C6A-51B1B51D4CFC}" destId="{5654FDBC-6D7F-465B-A23D-BC1C5A1A2CCD}" srcOrd="1" destOrd="0" presId="urn:microsoft.com/office/officeart/2005/8/layout/list1"/>
    <dgm:cxn modelId="{4C8EF9CE-FD08-4572-8665-3CD56465CAF8}" type="presParOf" srcId="{B44D6782-C73C-4377-9013-710A19EC0BBE}" destId="{0B7F29E1-6CF5-40C1-A374-8198C55F99B9}" srcOrd="5" destOrd="0" presId="urn:microsoft.com/office/officeart/2005/8/layout/list1"/>
    <dgm:cxn modelId="{8D541287-7972-44E4-BBF6-23A27A7D4481}" type="presParOf" srcId="{B44D6782-C73C-4377-9013-710A19EC0BBE}" destId="{300739C7-CD09-4967-9AFA-8DAD2CB4746A}" srcOrd="6" destOrd="0" presId="urn:microsoft.com/office/officeart/2005/8/layout/list1"/>
    <dgm:cxn modelId="{65A69BB8-0AB8-447E-A4EB-37978C00ECC5}" type="presParOf" srcId="{B44D6782-C73C-4377-9013-710A19EC0BBE}" destId="{7C8A709A-B42D-4432-A07E-BD3F69D5E3D6}" srcOrd="7" destOrd="0" presId="urn:microsoft.com/office/officeart/2005/8/layout/list1"/>
    <dgm:cxn modelId="{9BEBD358-22EB-4063-BC29-E9FB2CCD2D90}" type="presParOf" srcId="{B44D6782-C73C-4377-9013-710A19EC0BBE}" destId="{5FF6C949-C37F-4152-9FDD-003790FA95CA}" srcOrd="8" destOrd="0" presId="urn:microsoft.com/office/officeart/2005/8/layout/list1"/>
    <dgm:cxn modelId="{D8427910-56DB-4B76-ACE6-C778F3E05599}" type="presParOf" srcId="{5FF6C949-C37F-4152-9FDD-003790FA95CA}" destId="{0AC6E0FA-4761-4D9E-9244-230C37943012}" srcOrd="0" destOrd="0" presId="urn:microsoft.com/office/officeart/2005/8/layout/list1"/>
    <dgm:cxn modelId="{79ECCDE1-049F-4855-B246-E895BC16FA6C}" type="presParOf" srcId="{5FF6C949-C37F-4152-9FDD-003790FA95CA}" destId="{930F397B-9947-4290-A64D-28ADE5A40C77}" srcOrd="1" destOrd="0" presId="urn:microsoft.com/office/officeart/2005/8/layout/list1"/>
    <dgm:cxn modelId="{763F8A30-EAD1-48B5-B9CD-20E85556DB01}" type="presParOf" srcId="{B44D6782-C73C-4377-9013-710A19EC0BBE}" destId="{95202FD0-A17A-44A7-BEEB-FC1B0E8408A4}" srcOrd="9" destOrd="0" presId="urn:microsoft.com/office/officeart/2005/8/layout/list1"/>
    <dgm:cxn modelId="{2EFFADB6-4843-45FE-95B1-5B8DFF391612}" type="presParOf" srcId="{B44D6782-C73C-4377-9013-710A19EC0BBE}" destId="{F3CA1B2E-44D2-4489-BFD1-6EC8F5DA55F3}" srcOrd="10" destOrd="0" presId="urn:microsoft.com/office/officeart/2005/8/layout/list1"/>
    <dgm:cxn modelId="{EC9E53A5-EC54-4683-B5E2-E2A66EE42F88}" type="presParOf" srcId="{B44D6782-C73C-4377-9013-710A19EC0BBE}" destId="{4B36C6EC-CDAC-40BF-A7F5-72DFE768A317}" srcOrd="11" destOrd="0" presId="urn:microsoft.com/office/officeart/2005/8/layout/list1"/>
    <dgm:cxn modelId="{8814AD3A-086E-4991-9671-0097D0A7F478}" type="presParOf" srcId="{B44D6782-C73C-4377-9013-710A19EC0BBE}" destId="{F4737B27-2E25-4B37-9ADC-9DB12B6B96FA}" srcOrd="12" destOrd="0" presId="urn:microsoft.com/office/officeart/2005/8/layout/list1"/>
    <dgm:cxn modelId="{66F38851-74D7-44CE-99C4-0FC2A34384D0}" type="presParOf" srcId="{F4737B27-2E25-4B37-9ADC-9DB12B6B96FA}" destId="{0D2A660E-3B8A-4696-BD6D-70A864B16105}" srcOrd="0" destOrd="0" presId="urn:microsoft.com/office/officeart/2005/8/layout/list1"/>
    <dgm:cxn modelId="{BE7E8D12-19A2-4C2C-98E9-15AEBC4EC00E}" type="presParOf" srcId="{F4737B27-2E25-4B37-9ADC-9DB12B6B96FA}" destId="{EBC640BD-9AB8-43A8-B264-EFE2D46D1232}" srcOrd="1" destOrd="0" presId="urn:microsoft.com/office/officeart/2005/8/layout/list1"/>
    <dgm:cxn modelId="{B35114B5-1646-470E-B36E-57260A32A89D}" type="presParOf" srcId="{B44D6782-C73C-4377-9013-710A19EC0BBE}" destId="{AC62E29C-43BD-410F-8D75-58C8BAC00CB2}" srcOrd="13" destOrd="0" presId="urn:microsoft.com/office/officeart/2005/8/layout/list1"/>
    <dgm:cxn modelId="{AF06A47B-35EF-46A0-8D3A-AAB25D51760D}" type="presParOf" srcId="{B44D6782-C73C-4377-9013-710A19EC0BBE}" destId="{BDC19A02-C8FE-4AD6-BAC4-9742D96F68BD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98D71B7-97E3-479F-B677-FB0DA9494590}">
      <dsp:nvSpPr>
        <dsp:cNvPr id="0" name=""/>
        <dsp:cNvSpPr/>
      </dsp:nvSpPr>
      <dsp:spPr>
        <a:xfrm>
          <a:off x="0" y="646986"/>
          <a:ext cx="8229600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050055-4BF4-43A5-8867-5E0F67572F91}">
      <dsp:nvSpPr>
        <dsp:cNvPr id="0" name=""/>
        <dsp:cNvSpPr/>
      </dsp:nvSpPr>
      <dsp:spPr>
        <a:xfrm>
          <a:off x="411480" y="4174"/>
          <a:ext cx="925862" cy="885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28</a:t>
          </a:r>
          <a:endParaRPr lang="cs-CZ" sz="2400" kern="1200" dirty="0"/>
        </a:p>
      </dsp:txBody>
      <dsp:txXfrm>
        <a:off x="411480" y="4174"/>
        <a:ext cx="925862" cy="885600"/>
      </dsp:txXfrm>
    </dsp:sp>
    <dsp:sp modelId="{300739C7-CD09-4967-9AFA-8DAD2CB4746A}">
      <dsp:nvSpPr>
        <dsp:cNvPr id="0" name=""/>
        <dsp:cNvSpPr/>
      </dsp:nvSpPr>
      <dsp:spPr>
        <a:xfrm>
          <a:off x="0" y="1965718"/>
          <a:ext cx="8229600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54FDBC-6D7F-465B-A23D-BC1C5A1A2CCD}">
      <dsp:nvSpPr>
        <dsp:cNvPr id="0" name=""/>
        <dsp:cNvSpPr/>
      </dsp:nvSpPr>
      <dsp:spPr>
        <a:xfrm flipH="1">
          <a:off x="411480" y="1364974"/>
          <a:ext cx="946371" cy="885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29</a:t>
          </a:r>
          <a:endParaRPr lang="cs-CZ" sz="2400" kern="1200" dirty="0"/>
        </a:p>
      </dsp:txBody>
      <dsp:txXfrm flipH="1">
        <a:off x="411480" y="1364974"/>
        <a:ext cx="946371" cy="885600"/>
      </dsp:txXfrm>
    </dsp:sp>
    <dsp:sp modelId="{F3CA1B2E-44D2-4489-BFD1-6EC8F5DA55F3}">
      <dsp:nvSpPr>
        <dsp:cNvPr id="0" name=""/>
        <dsp:cNvSpPr/>
      </dsp:nvSpPr>
      <dsp:spPr>
        <a:xfrm>
          <a:off x="0" y="3260686"/>
          <a:ext cx="8229600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0F397B-9947-4290-A64D-28ADE5A40C77}">
      <dsp:nvSpPr>
        <dsp:cNvPr id="0" name=""/>
        <dsp:cNvSpPr/>
      </dsp:nvSpPr>
      <dsp:spPr>
        <a:xfrm>
          <a:off x="411480" y="2725774"/>
          <a:ext cx="925862" cy="885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30</a:t>
          </a:r>
          <a:endParaRPr lang="cs-CZ" sz="2400" kern="1200" dirty="0"/>
        </a:p>
      </dsp:txBody>
      <dsp:txXfrm>
        <a:off x="411480" y="2725774"/>
        <a:ext cx="925862" cy="885600"/>
      </dsp:txXfrm>
    </dsp:sp>
    <dsp:sp modelId="{BDC19A02-C8FE-4AD6-BAC4-9742D96F68BD}">
      <dsp:nvSpPr>
        <dsp:cNvPr id="0" name=""/>
        <dsp:cNvSpPr/>
      </dsp:nvSpPr>
      <dsp:spPr>
        <a:xfrm>
          <a:off x="0" y="4529375"/>
          <a:ext cx="8229600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C640BD-9AB8-43A8-B264-EFE2D46D1232}">
      <dsp:nvSpPr>
        <dsp:cNvPr id="0" name=""/>
        <dsp:cNvSpPr/>
      </dsp:nvSpPr>
      <dsp:spPr>
        <a:xfrm>
          <a:off x="442394" y="4064691"/>
          <a:ext cx="925805" cy="885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31</a:t>
          </a:r>
          <a:endParaRPr lang="cs-CZ" sz="2400" kern="1200" dirty="0"/>
        </a:p>
      </dsp:txBody>
      <dsp:txXfrm>
        <a:off x="442394" y="4064691"/>
        <a:ext cx="925805" cy="8856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BEE6EC-74CA-4B58-87D2-6A89BD390EE2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23269A-0585-4FD7-99F9-BC7C7EC3EC1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47345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23269A-0585-4FD7-99F9-BC7C7EC3EC15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903303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23269A-0585-4FD7-99F9-BC7C7EC3EC15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175845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23269A-0585-4FD7-99F9-BC7C7EC3EC15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99749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A5C3D-6E2A-46BD-8764-89F33A13167B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93BE7-40C1-4C3D-9C5D-38D6A3DE55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:blinds/>
      </p:transition>
    </mc:Choice>
    <mc:Fallback>
      <p:transition spd="slow">
        <p:blinds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A5C3D-6E2A-46BD-8764-89F33A13167B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93BE7-40C1-4C3D-9C5D-38D6A3DE55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:blinds/>
      </p:transition>
    </mc:Choice>
    <mc:Fallback>
      <p:transition spd="slow">
        <p:blinds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A5C3D-6E2A-46BD-8764-89F33A13167B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93BE7-40C1-4C3D-9C5D-38D6A3DE55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:blinds/>
      </p:transition>
    </mc:Choice>
    <mc:Fallback>
      <p:transition spd="slow">
        <p:blinds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A5C3D-6E2A-46BD-8764-89F33A13167B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93BE7-40C1-4C3D-9C5D-38D6A3DE55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:blinds/>
      </p:transition>
    </mc:Choice>
    <mc:Fallback>
      <p:transition spd="slow">
        <p:blinds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A5C3D-6E2A-46BD-8764-89F33A13167B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93BE7-40C1-4C3D-9C5D-38D6A3DE55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:blinds/>
      </p:transition>
    </mc:Choice>
    <mc:Fallback>
      <p:transition spd="slow">
        <p:blinds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A5C3D-6E2A-46BD-8764-89F33A13167B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93BE7-40C1-4C3D-9C5D-38D6A3DE55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:blinds/>
      </p:transition>
    </mc:Choice>
    <mc:Fallback>
      <p:transition spd="slow">
        <p:blinds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A5C3D-6E2A-46BD-8764-89F33A13167B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93BE7-40C1-4C3D-9C5D-38D6A3DE55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:blinds/>
      </p:transition>
    </mc:Choice>
    <mc:Fallback>
      <p:transition spd="slow">
        <p:blinds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A5C3D-6E2A-46BD-8764-89F33A13167B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93BE7-40C1-4C3D-9C5D-38D6A3DE55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:blinds/>
      </p:transition>
    </mc:Choice>
    <mc:Fallback>
      <p:transition spd="slow">
        <p:blinds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A5C3D-6E2A-46BD-8764-89F33A13167B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93BE7-40C1-4C3D-9C5D-38D6A3DE55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:blinds/>
      </p:transition>
    </mc:Choice>
    <mc:Fallback>
      <p:transition spd="slow">
        <p:blinds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A5C3D-6E2A-46BD-8764-89F33A13167B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93BE7-40C1-4C3D-9C5D-38D6A3DE55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:blinds/>
      </p:transition>
    </mc:Choice>
    <mc:Fallback>
      <p:transition spd="slow">
        <p:blinds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A5C3D-6E2A-46BD-8764-89F33A13167B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93BE7-40C1-4C3D-9C5D-38D6A3DE55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:blinds/>
      </p:transition>
    </mc:Choice>
    <mc:Fallback>
      <p:transition spd="slow">
        <p:blinds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597A5C3D-6E2A-46BD-8764-89F33A13167B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01A93BE7-40C1-4C3D-9C5D-38D6A3DE550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400">
        <p:blinds/>
      </p:transition>
    </mc:Choice>
    <mc:Fallback>
      <p:transition spd="slow">
        <p:blinds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package" Target="../embeddings/Dokument_aplikace_Microsoft_Office_Word1.docx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kalendar.beda.cz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kalendar.beda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772816"/>
            <a:ext cx="4419600" cy="1600327"/>
          </a:xfrm>
        </p:spPr>
        <p:txBody>
          <a:bodyPr/>
          <a:lstStyle/>
          <a:p>
            <a:r>
              <a:rPr lang="cs-CZ" sz="1600" b="0" spc="0" dirty="0">
                <a:ln>
                  <a:noFill/>
                </a:ln>
                <a:solidFill>
                  <a:prstClr val="black"/>
                </a:solidFill>
              </a:rPr>
              <a:t>NÁZEV ŠKOLY: ZŠ Karla Klíče Hostinné</a:t>
            </a:r>
            <a:br>
              <a:rPr lang="cs-CZ" sz="1600" b="0" spc="0" dirty="0">
                <a:ln>
                  <a:noFill/>
                </a:ln>
                <a:solidFill>
                  <a:prstClr val="black"/>
                </a:solidFill>
              </a:rPr>
            </a:br>
            <a:r>
              <a:rPr lang="cs-CZ" sz="1600" b="0" spc="0" dirty="0">
                <a:ln>
                  <a:noFill/>
                </a:ln>
                <a:solidFill>
                  <a:prstClr val="black"/>
                </a:solidFill>
              </a:rPr>
              <a:t>AUTOR: Mgr. Lenka Stará</a:t>
            </a:r>
            <a:br>
              <a:rPr lang="cs-CZ" sz="1600" b="0" spc="0" dirty="0">
                <a:ln>
                  <a:noFill/>
                </a:ln>
                <a:solidFill>
                  <a:prstClr val="black"/>
                </a:solidFill>
              </a:rPr>
            </a:br>
            <a:r>
              <a:rPr lang="cs-CZ" sz="1600" b="0" spc="0" dirty="0">
                <a:ln>
                  <a:noFill/>
                </a:ln>
                <a:solidFill>
                  <a:prstClr val="black"/>
                </a:solidFill>
              </a:rPr>
              <a:t>NÁZEV</a:t>
            </a:r>
            <a:r>
              <a:rPr lang="cs-CZ" sz="1600" b="0" spc="0">
                <a:ln>
                  <a:noFill/>
                </a:ln>
                <a:solidFill>
                  <a:prstClr val="black"/>
                </a:solidFill>
              </a:rPr>
              <a:t>: </a:t>
            </a:r>
            <a:r>
              <a:rPr lang="cs-CZ" sz="1600" b="0" spc="0" smtClean="0">
                <a:ln>
                  <a:noFill/>
                </a:ln>
                <a:solidFill>
                  <a:prstClr val="black"/>
                </a:solidFill>
              </a:rPr>
              <a:t>VY_32_INOVACE_12_B_9_Kalendář</a:t>
            </a:r>
            <a:r>
              <a:rPr lang="cs-CZ" sz="1600" b="0" spc="0" dirty="0">
                <a:ln>
                  <a:noFill/>
                </a:ln>
                <a:solidFill>
                  <a:prstClr val="black"/>
                </a:solidFill>
              </a:rPr>
              <a:t/>
            </a:r>
            <a:br>
              <a:rPr lang="cs-CZ" sz="1600" b="0" spc="0" dirty="0">
                <a:ln>
                  <a:noFill/>
                </a:ln>
                <a:solidFill>
                  <a:prstClr val="black"/>
                </a:solidFill>
              </a:rPr>
            </a:br>
            <a:r>
              <a:rPr lang="cs-CZ" sz="1600" b="0" spc="0" dirty="0">
                <a:ln>
                  <a:noFill/>
                </a:ln>
                <a:solidFill>
                  <a:prstClr val="black"/>
                </a:solidFill>
              </a:rPr>
              <a:t>TÉMA: </a:t>
            </a:r>
            <a:r>
              <a:rPr lang="cs-CZ" sz="1600" b="0" spc="0" dirty="0" smtClean="0">
                <a:ln>
                  <a:noFill/>
                </a:ln>
                <a:solidFill>
                  <a:prstClr val="black"/>
                </a:solidFill>
              </a:rPr>
              <a:t>Kalendář</a:t>
            </a:r>
            <a:r>
              <a:rPr lang="cs-CZ" sz="1600" b="0" spc="0" dirty="0">
                <a:ln>
                  <a:noFill/>
                </a:ln>
                <a:solidFill>
                  <a:prstClr val="black"/>
                </a:solidFill>
              </a:rPr>
              <a:t/>
            </a:r>
            <a:br>
              <a:rPr lang="cs-CZ" sz="1600" b="0" spc="0" dirty="0">
                <a:ln>
                  <a:noFill/>
                </a:ln>
                <a:solidFill>
                  <a:prstClr val="black"/>
                </a:solidFill>
              </a:rPr>
            </a:br>
            <a:r>
              <a:rPr lang="cs-CZ" sz="1600" b="0" spc="0" dirty="0">
                <a:ln>
                  <a:noFill/>
                </a:ln>
                <a:solidFill>
                  <a:prstClr val="black"/>
                </a:solidFill>
              </a:rPr>
              <a:t>ČÍSLO PROJEKTU: CZ.1.07/1.4.00/21.2131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Kalendář</a:t>
            </a:r>
          </a:p>
          <a:p>
            <a:r>
              <a:rPr lang="cs-CZ" dirty="0" smtClean="0"/>
              <a:t>Mgr. Lenka Stará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301207"/>
            <a:ext cx="6473825" cy="124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7937218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:blinds/>
      </p:transition>
    </mc:Choice>
    <mc:Fallback>
      <p:transition spd="slow">
        <p:blinds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491718986"/>
              </p:ext>
            </p:extLst>
          </p:nvPr>
        </p:nvGraphicFramePr>
        <p:xfrm>
          <a:off x="457200" y="1600200"/>
          <a:ext cx="8229600" cy="2865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1371600"/>
                <a:gridCol w="1371600"/>
                <a:gridCol w="1371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Lenka Stará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14.2.2012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 dne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28.2.2012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1.C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Člověk a</a:t>
                      </a:r>
                      <a:r>
                        <a:rPr lang="cs-CZ" baseline="0" dirty="0" smtClean="0"/>
                        <a:t> jeho svět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Prvouka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Kalendář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Klíčová slova</a:t>
                      </a:r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Kalendář, únor, počty dnů v měsíci, datum narození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3725529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:blinds/>
      </p:transition>
    </mc:Choice>
    <mc:Fallback>
      <p:transition spd="slow">
        <p:blinds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300" b="0" spc="0" dirty="0">
                <a:ln>
                  <a:noFill/>
                </a:ln>
                <a:solidFill>
                  <a:prstClr val="black"/>
                </a:solidFill>
                <a:latin typeface="Calibri"/>
              </a:rPr>
              <a:t>Mgr. Lenka Stará</a:t>
            </a:r>
            <a:br>
              <a:rPr lang="cs-CZ" sz="2300" b="0" spc="0" dirty="0">
                <a:ln>
                  <a:noFill/>
                </a:ln>
                <a:solidFill>
                  <a:prstClr val="black"/>
                </a:solidFill>
                <a:latin typeface="Calibri"/>
              </a:rPr>
            </a:br>
            <a:r>
              <a:rPr lang="cs-CZ" sz="2300" b="0" spc="0" dirty="0" smtClean="0">
                <a:ln>
                  <a:noFill/>
                </a:ln>
                <a:solidFill>
                  <a:prstClr val="black"/>
                </a:solidFill>
                <a:latin typeface="Calibri"/>
              </a:rPr>
              <a:t>datum 14.2.2012</a:t>
            </a:r>
            <a:r>
              <a:rPr lang="cs-CZ" sz="2300" b="0" spc="0" dirty="0">
                <a:ln>
                  <a:noFill/>
                </a:ln>
                <a:solidFill>
                  <a:prstClr val="black"/>
                </a:solidFill>
                <a:latin typeface="Calibri"/>
              </a:rPr>
              <a:t/>
            </a:r>
            <a:br>
              <a:rPr lang="cs-CZ" sz="2300" b="0" spc="0" dirty="0">
                <a:ln>
                  <a:noFill/>
                </a:ln>
                <a:solidFill>
                  <a:prstClr val="black"/>
                </a:solidFill>
                <a:latin typeface="Calibri"/>
              </a:rPr>
            </a:br>
            <a:r>
              <a:rPr lang="cs-CZ" sz="2300" b="0" spc="0" dirty="0">
                <a:ln>
                  <a:noFill/>
                </a:ln>
                <a:solidFill>
                  <a:prstClr val="black"/>
                </a:solidFill>
                <a:latin typeface="Calibri"/>
              </a:rPr>
              <a:t>Určeno pro 1. </a:t>
            </a:r>
            <a:r>
              <a:rPr lang="cs-CZ" sz="2300" b="0" spc="0" dirty="0" smtClean="0">
                <a:ln>
                  <a:noFill/>
                </a:ln>
                <a:solidFill>
                  <a:prstClr val="black"/>
                </a:solidFill>
                <a:latin typeface="Calibri"/>
              </a:rPr>
              <a:t>ročník</a:t>
            </a:r>
            <a:br>
              <a:rPr lang="cs-CZ" sz="2300" b="0" spc="0" dirty="0" smtClean="0">
                <a:ln>
                  <a:noFill/>
                </a:ln>
                <a:solidFill>
                  <a:prstClr val="black"/>
                </a:solidFill>
                <a:latin typeface="Calibri"/>
              </a:rPr>
            </a:br>
            <a:r>
              <a:rPr lang="cs-CZ" sz="2300" b="0" spc="0" dirty="0" smtClean="0">
                <a:ln>
                  <a:noFill/>
                </a:ln>
                <a:solidFill>
                  <a:prstClr val="black"/>
                </a:solidFill>
                <a:latin typeface="Calibri"/>
              </a:rPr>
              <a:t>Prezentace </a:t>
            </a:r>
            <a:r>
              <a:rPr lang="cs-CZ" sz="2300" b="0" spc="0" smtClean="0">
                <a:ln>
                  <a:noFill/>
                </a:ln>
                <a:solidFill>
                  <a:prstClr val="black"/>
                </a:solidFill>
                <a:latin typeface="Calibri"/>
              </a:rPr>
              <a:t>obsahuje animace.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lvl="0" indent="0">
              <a:buClrTx/>
              <a:buNone/>
            </a:pPr>
            <a:r>
              <a:rPr lang="cs-CZ" sz="21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</a:t>
            </a:r>
            <a:endParaRPr lang="cs-CZ" sz="21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ClrTx/>
              <a:buNone/>
            </a:pPr>
            <a:r>
              <a:rPr lang="cs-CZ" sz="21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Výklad</a:t>
            </a:r>
            <a:r>
              <a:rPr lang="cs-CZ" sz="21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:</a:t>
            </a:r>
            <a:endParaRPr lang="cs-CZ" sz="21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ClrTx/>
              <a:buNone/>
            </a:pPr>
            <a:r>
              <a:rPr lang="cs-CZ" sz="21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Str. </a:t>
            </a:r>
            <a:r>
              <a:rPr lang="cs-CZ" sz="21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4  – </a:t>
            </a:r>
            <a:r>
              <a:rPr lang="cs-CZ" sz="21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Otázky v šedých bublinách, pro kontrolu po kliknutí bílé bubliny se správnými odpověďmi</a:t>
            </a:r>
          </a:p>
          <a:p>
            <a:pPr marL="0" lvl="0" indent="0">
              <a:buClrTx/>
              <a:buNone/>
            </a:pPr>
            <a:r>
              <a:rPr lang="cs-CZ" sz="21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</a:t>
            </a:r>
            <a:r>
              <a:rPr lang="cs-CZ" sz="21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</a:t>
            </a:r>
            <a:r>
              <a:rPr lang="cs-CZ" sz="21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5 –  </a:t>
            </a:r>
            <a:r>
              <a:rPr lang="cs-CZ" sz="21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každý měsíc nemá stejný počet dnů – 28,29 únor, letos přestupný rok; ve skupinách vytištěné jednotlivě rozstříhané měsíce roku 2012 – číslo na posledním řádku . Kolik dnů má daný měsíc?  Leden 31 dní – po kliknutí jméno měsíce přiletí do řádku s číslem 31</a:t>
            </a:r>
          </a:p>
          <a:p>
            <a:pPr marL="0" lvl="0" indent="0">
              <a:buClrTx/>
              <a:buNone/>
            </a:pPr>
            <a:r>
              <a:rPr lang="cs-CZ" sz="21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Vysvětlení zkratek v kalendáři Po, Út, St, Čt, Pá, So, Ne</a:t>
            </a:r>
          </a:p>
          <a:p>
            <a:pPr marL="0" lvl="0" indent="0">
              <a:buClrTx/>
              <a:buNone/>
            </a:pPr>
            <a:r>
              <a:rPr lang="cs-CZ" sz="21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Praktické </a:t>
            </a:r>
            <a:r>
              <a:rPr lang="cs-CZ" sz="21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činnosti:</a:t>
            </a:r>
          </a:p>
          <a:p>
            <a:pPr marL="0" lvl="0" indent="0">
              <a:spcBef>
                <a:spcPts val="0"/>
              </a:spcBef>
              <a:buClrTx/>
              <a:buNone/>
            </a:pPr>
            <a:r>
              <a:rPr lang="cs-CZ" sz="21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Str. </a:t>
            </a:r>
            <a:r>
              <a:rPr lang="cs-CZ" sz="21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6</a:t>
            </a:r>
            <a:r>
              <a:rPr lang="cs-CZ" sz="21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1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– </a:t>
            </a:r>
            <a:r>
              <a:rPr lang="cs-CZ" sz="21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Na tabuli a v pracovním listu hledej, kdy má svátek např.</a:t>
            </a:r>
            <a:r>
              <a:rPr lang="cs-CZ" sz="2100" dirty="0">
                <a:solidFill>
                  <a:prstClr val="black"/>
                </a:solidFill>
                <a:latin typeface="Calibri"/>
              </a:rPr>
              <a:t> Ljuba, Lumír, Milada, Blažej, Mojmír, </a:t>
            </a:r>
            <a:r>
              <a:rPr lang="cs-CZ" sz="2100" dirty="0" smtClean="0">
                <a:solidFill>
                  <a:prstClr val="black"/>
                </a:solidFill>
                <a:latin typeface="Calibri"/>
              </a:rPr>
              <a:t>Petr…  Kolik žen a kolik mužů má svátek v únoru? Kdo </a:t>
            </a:r>
            <a:r>
              <a:rPr lang="cs-CZ" sz="2100" dirty="0">
                <a:solidFill>
                  <a:prstClr val="black"/>
                </a:solidFill>
                <a:latin typeface="Calibri"/>
              </a:rPr>
              <a:t>má </a:t>
            </a:r>
            <a:r>
              <a:rPr lang="cs-CZ" sz="2100" dirty="0" smtClean="0">
                <a:solidFill>
                  <a:prstClr val="black"/>
                </a:solidFill>
                <a:latin typeface="Calibri"/>
              </a:rPr>
              <a:t>svátek </a:t>
            </a:r>
            <a:r>
              <a:rPr lang="cs-CZ" sz="2100" dirty="0">
                <a:solidFill>
                  <a:prstClr val="black"/>
                </a:solidFill>
                <a:latin typeface="Calibri"/>
              </a:rPr>
              <a:t>dnes, měl včera, bude mít zítra</a:t>
            </a:r>
            <a:r>
              <a:rPr lang="cs-CZ" sz="2100" dirty="0" smtClean="0">
                <a:solidFill>
                  <a:prstClr val="black"/>
                </a:solidFill>
                <a:latin typeface="Calibri"/>
              </a:rPr>
              <a:t>? Značíme barevně na tabuli. Kdo z naší třídy má svátek v únoru?</a:t>
            </a:r>
            <a:endParaRPr lang="cs-CZ" sz="2100" b="1" i="1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ClrTx/>
              <a:buNone/>
            </a:pPr>
            <a:r>
              <a:rPr lang="cs-CZ" sz="21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Str. </a:t>
            </a:r>
            <a:r>
              <a:rPr lang="cs-CZ" sz="21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7 </a:t>
            </a:r>
            <a:r>
              <a:rPr lang="cs-CZ" sz="21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– </a:t>
            </a:r>
            <a:r>
              <a:rPr lang="cs-CZ" sz="21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Vysvětlení významu čísel v datu narození: Kdo ví, co znamená žluté, oranžové a zelené číslo v datu narození? Po kliknutí bubliny s odpověďmi</a:t>
            </a:r>
          </a:p>
          <a:p>
            <a:pPr marL="0" lvl="0" indent="0">
              <a:buClrTx/>
              <a:buNone/>
            </a:pPr>
            <a:endParaRPr lang="cs-CZ" sz="16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ClrTx/>
              <a:buNone/>
            </a:pPr>
            <a:r>
              <a:rPr lang="cs-CZ" dirty="0" smtClean="0"/>
              <a:t>S materiálem se pracovalo dobře, praktickými činnostmi jsme strávili celou hodinu. Jednotlivé měsíce rozdělené dle ročních období jsme nalepili na barevné papíry a vyvěsili na nástěnku ve třídě. Hledání jmen v kalendáři děti bavilo, některá slyšeli poprvé např. Gizela, Slavěna, Věnceslav… překvapivě u starších, méně používaných jmen měly děti problémy odhadnout, jestli jsou ženská nebo mužská. Jen malá část třídy zná své datum narození, tři děti i s letopočtem.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31958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:blinds/>
      </p:transition>
    </mc:Choice>
    <mc:Fallback>
      <p:transition spd="slow">
        <p:blinds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Kalendář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645024"/>
            <a:ext cx="8280920" cy="3024336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  <p:sp>
        <p:nvSpPr>
          <p:cNvPr id="4" name="Oválný popisek 3"/>
          <p:cNvSpPr/>
          <p:nvPr/>
        </p:nvSpPr>
        <p:spPr>
          <a:xfrm>
            <a:off x="683568" y="1629900"/>
            <a:ext cx="2520280" cy="1512168"/>
          </a:xfrm>
          <a:prstGeom prst="wedgeEllipseCallout">
            <a:avLst>
              <a:gd name="adj1" fmla="val 59549"/>
              <a:gd name="adj2" fmla="val -3186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Kolik měsíců má jeden rok?</a:t>
            </a:r>
            <a:endParaRPr lang="cs-CZ" sz="2400" b="1" dirty="0"/>
          </a:p>
        </p:txBody>
      </p:sp>
      <p:sp>
        <p:nvSpPr>
          <p:cNvPr id="6" name="Oválný popisek 5"/>
          <p:cNvSpPr/>
          <p:nvPr/>
        </p:nvSpPr>
        <p:spPr>
          <a:xfrm>
            <a:off x="6948264" y="1821752"/>
            <a:ext cx="1296144" cy="1080120"/>
          </a:xfrm>
          <a:prstGeom prst="wedgeEllipseCallout">
            <a:avLst>
              <a:gd name="adj1" fmla="val -97793"/>
              <a:gd name="adj2" fmla="val -47811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6350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12</a:t>
            </a:r>
            <a:endParaRPr lang="cs-CZ" sz="3200" b="1" dirty="0">
              <a:ln w="6350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</p:txBody>
      </p:sp>
      <p:sp>
        <p:nvSpPr>
          <p:cNvPr id="7" name="Oválný popisek 6"/>
          <p:cNvSpPr/>
          <p:nvPr/>
        </p:nvSpPr>
        <p:spPr>
          <a:xfrm>
            <a:off x="814799" y="3933056"/>
            <a:ext cx="2786786" cy="2088232"/>
          </a:xfrm>
          <a:prstGeom prst="wedgeEllipseCallout">
            <a:avLst>
              <a:gd name="adj1" fmla="val 56129"/>
              <a:gd name="adj2" fmla="val -6621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Mají všechny měsíce stejný počet dní?</a:t>
            </a:r>
            <a:endParaRPr lang="cs-CZ" sz="2400" b="1" dirty="0"/>
          </a:p>
        </p:txBody>
      </p:sp>
      <p:sp>
        <p:nvSpPr>
          <p:cNvPr id="8" name="Oválný popisek 7"/>
          <p:cNvSpPr/>
          <p:nvPr/>
        </p:nvSpPr>
        <p:spPr>
          <a:xfrm>
            <a:off x="6516216" y="3268082"/>
            <a:ext cx="1728192" cy="1368152"/>
          </a:xfrm>
          <a:prstGeom prst="wedgeEllipseCallout">
            <a:avLst>
              <a:gd name="adj1" fmla="val -58512"/>
              <a:gd name="adj2" fmla="val -46866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algn="ctr"/>
            <a:r>
              <a:rPr lang="cs-CZ" sz="2400" b="1" dirty="0" smtClean="0">
                <a:ln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Ne, nemají</a:t>
            </a:r>
            <a:r>
              <a:rPr lang="cs-CZ" b="1" dirty="0" smtClean="0">
                <a:ln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.</a:t>
            </a:r>
            <a:endParaRPr lang="cs-CZ" b="1" dirty="0">
              <a:ln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</p:txBody>
      </p:sp>
      <p:sp>
        <p:nvSpPr>
          <p:cNvPr id="9" name="Oválný popisek 8"/>
          <p:cNvSpPr/>
          <p:nvPr/>
        </p:nvSpPr>
        <p:spPr>
          <a:xfrm>
            <a:off x="4499992" y="4797152"/>
            <a:ext cx="3456384" cy="1728192"/>
          </a:xfrm>
          <a:prstGeom prst="wedgeEllipseCallout">
            <a:avLst>
              <a:gd name="adj1" fmla="val -38870"/>
              <a:gd name="adj2" fmla="val -90621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algn="ctr"/>
            <a:r>
              <a:rPr lang="cs-CZ" sz="2400" b="1" dirty="0" smtClean="0">
                <a:ln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Měsíce mají 28, 29, 30 nebo 31 dní.</a:t>
            </a:r>
            <a:endParaRPr lang="cs-CZ" sz="2400" b="1" dirty="0">
              <a:ln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</p:txBody>
      </p:sp>
      <p:pic>
        <p:nvPicPr>
          <p:cNvPr id="2052" name="Picture 4" descr="C:\Users\Lenka\AppData\Local\Microsoft\Windows\Temporary Internet Files\Content.IE5\QI5IW9YL\MC9004041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89851" y="855814"/>
            <a:ext cx="2379465" cy="2412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934436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:blinds/>
      </p:transition>
    </mc:Choice>
    <mc:Fallback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"/>
                            </p:stCondLst>
                            <p:childTnLst>
                              <p:par>
                                <p:cTn id="33" presetID="2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Kalendář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974645757"/>
              </p:ext>
            </p:extLst>
          </p:nvPr>
        </p:nvGraphicFramePr>
        <p:xfrm>
          <a:off x="457200" y="836613"/>
          <a:ext cx="8229600" cy="52895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-1044624" y="404664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leden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2730558" y="666274"/>
            <a:ext cx="12606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únor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-1755266" y="1100829"/>
            <a:ext cx="10441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únor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-2758294" y="1570643"/>
            <a:ext cx="11961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březen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-1562184" y="1844727"/>
            <a:ext cx="12606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duben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-2730558" y="2420888"/>
            <a:ext cx="11881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květen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-1495230" y="2653079"/>
            <a:ext cx="11936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červen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-3276872" y="3284984"/>
            <a:ext cx="1541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červenec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-1755266" y="3284984"/>
            <a:ext cx="12146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srpen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-3132856" y="4005064"/>
            <a:ext cx="8966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září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-2007548" y="4222864"/>
            <a:ext cx="10756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říjen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-2923352" y="5085184"/>
            <a:ext cx="14536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listopad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-2899316" y="5949280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prosinec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390221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:blinds/>
      </p:transition>
    </mc:Choice>
    <mc:Fallback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4.44444E-6 L 0.16927 0.7687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455" y="384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4.81481E-6 L 0.38316 0.34375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167" y="17176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1.11111E-6 L 0.28056 0.09144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28" y="45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3.7037E-7 L 0.46059 0.60046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038" y="300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3.33333E-6 L 0.24462 0.38055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240" y="190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3.7037E-6 L 0.59201 0.47639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601" y="238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5.55112E-17 L 0.36198 0.26389 " pathEditMode="relative" rAng="0" ptsTypes="AA">
                                      <p:cBhvr>
                                        <p:cTn id="2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090" y="131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3.7037E-7 L 0.78976 0.35046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479" y="175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3.7037E-7 L 0.77517 0.35046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750" y="175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7.40741E-7 L 0.68334 0.0669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167" y="33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4.81481E-6 L 0.90486 0.21365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5243" y="106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3.7037E-7 L 0.77152 -0.09074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576" y="-45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4.44444E-6 L 1.08872 -0.03797 " pathEditMode="relative" rAng="0" ptsTypes="AA">
                                      <p:cBhvr>
                                        <p:cTn id="5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4427" y="-18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Kalendář</a:t>
            </a:r>
            <a:endParaRPr lang="cs-CZ" dirty="0"/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596620549"/>
              </p:ext>
            </p:extLst>
          </p:nvPr>
        </p:nvGraphicFramePr>
        <p:xfrm>
          <a:off x="661806" y="1772816"/>
          <a:ext cx="7892396" cy="4774489"/>
        </p:xfrm>
        <a:graphic>
          <a:graphicData uri="http://schemas.openxmlformats.org/presentationml/2006/ole">
            <p:oleObj spid="_x0000_s1043" name="Dokument" r:id="rId4" imgW="10063692" imgH="6087816" progId="Word.Document.12">
              <p:embed/>
            </p:oleObj>
          </a:graphicData>
        </a:graphic>
      </p:graphicFrame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5724128" y="4509120"/>
            <a:ext cx="2973016" cy="1717651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635896" y="908720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n w="3175" cmpd="dbl">
                  <a:solidFill>
                    <a:schemeClr val="bg1"/>
                  </a:solidFill>
                </a:ln>
              </a:rPr>
              <a:t>ÚNOR</a:t>
            </a:r>
            <a:endParaRPr lang="cs-CZ" sz="3600" b="1" dirty="0">
              <a:ln w="3175" cmpd="dbl">
                <a:solidFill>
                  <a:schemeClr val="bg1"/>
                </a:solidFill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086576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:blinds/>
      </p:transition>
    </mc:Choice>
    <mc:Fallback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Kalendář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293096"/>
            <a:ext cx="8424936" cy="237626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://kalendar.beda.cz</a:t>
            </a:r>
            <a:r>
              <a:rPr lang="cs-CZ" dirty="0" smtClean="0">
                <a:hlinkClick r:id="rId3"/>
              </a:rPr>
              <a:t>/ </a:t>
            </a:r>
            <a:endParaRPr lang="cs-CZ" dirty="0"/>
          </a:p>
        </p:txBody>
      </p:sp>
      <p:sp>
        <p:nvSpPr>
          <p:cNvPr id="4" name="Oválný popisek 3"/>
          <p:cNvSpPr/>
          <p:nvPr/>
        </p:nvSpPr>
        <p:spPr>
          <a:xfrm>
            <a:off x="1303663" y="1127270"/>
            <a:ext cx="2851301" cy="1440160"/>
          </a:xfrm>
          <a:prstGeom prst="wedgeEllipseCallout">
            <a:avLst>
              <a:gd name="adj1" fmla="val 51780"/>
              <a:gd name="adj2" fmla="val -6078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 jakých čísel se skládá datum narození?</a:t>
            </a:r>
            <a:endParaRPr lang="cs-CZ" sz="2000" b="1" dirty="0"/>
          </a:p>
        </p:txBody>
      </p:sp>
      <p:sp>
        <p:nvSpPr>
          <p:cNvPr id="5" name="Oválný popisek 4"/>
          <p:cNvSpPr/>
          <p:nvPr/>
        </p:nvSpPr>
        <p:spPr>
          <a:xfrm>
            <a:off x="395536" y="3530829"/>
            <a:ext cx="2319180" cy="1728192"/>
          </a:xfrm>
          <a:prstGeom prst="wedgeEllipseCallout">
            <a:avLst>
              <a:gd name="adj1" fmla="val 82790"/>
              <a:gd name="adj2" fmla="val -6817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Číslo</a:t>
            </a:r>
            <a:r>
              <a:rPr lang="cs-CZ" sz="2400" b="1" dirty="0" smtClean="0">
                <a:solidFill>
                  <a:schemeClr val="bg1"/>
                </a:solidFill>
              </a:rPr>
              <a:t> 6 </a:t>
            </a:r>
            <a:r>
              <a:rPr lang="cs-CZ" sz="2000" b="1" dirty="0" smtClean="0">
                <a:solidFill>
                  <a:schemeClr val="bg1"/>
                </a:solidFill>
              </a:rPr>
              <a:t>značí šestý den v měsíci.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48193" y="2564904"/>
            <a:ext cx="23191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 w="3175">
                  <a:solidFill>
                    <a:schemeClr val="bg1"/>
                  </a:solidFill>
                </a:ln>
                <a:solidFill>
                  <a:srgbClr val="FFFF00"/>
                </a:solidFill>
              </a:rPr>
              <a:t>6.</a:t>
            </a:r>
            <a:r>
              <a:rPr lang="cs-CZ" sz="3600" b="1" dirty="0" smtClean="0">
                <a:ln w="3175">
                  <a:solidFill>
                    <a:schemeClr val="bg1"/>
                  </a:solidFill>
                </a:ln>
                <a:solidFill>
                  <a:srgbClr val="FFC000"/>
                </a:solidFill>
              </a:rPr>
              <a:t>10.</a:t>
            </a:r>
            <a:r>
              <a:rPr lang="cs-CZ" sz="3600" b="1" dirty="0" smtClean="0">
                <a:ln w="3175">
                  <a:solidFill>
                    <a:schemeClr val="bg1"/>
                  </a:solidFill>
                </a:ln>
                <a:solidFill>
                  <a:srgbClr val="92D050"/>
                </a:solidFill>
              </a:rPr>
              <a:t>2002</a:t>
            </a:r>
            <a:endParaRPr lang="cs-CZ" sz="3600" b="1" dirty="0">
              <a:ln w="3175">
                <a:solidFill>
                  <a:schemeClr val="bg1"/>
                </a:solidFill>
              </a:ln>
              <a:solidFill>
                <a:srgbClr val="92D050"/>
              </a:solidFill>
            </a:endParaRPr>
          </a:p>
        </p:txBody>
      </p:sp>
      <p:sp>
        <p:nvSpPr>
          <p:cNvPr id="7" name="Oválný popisek 6"/>
          <p:cNvSpPr/>
          <p:nvPr/>
        </p:nvSpPr>
        <p:spPr>
          <a:xfrm>
            <a:off x="3174829" y="4211813"/>
            <a:ext cx="1960271" cy="2094415"/>
          </a:xfrm>
          <a:prstGeom prst="wedgeEllipseCallout">
            <a:avLst>
              <a:gd name="adj1" fmla="val 3198"/>
              <a:gd name="adj2" fmla="val -92996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Číslo </a:t>
            </a:r>
            <a:r>
              <a:rPr lang="cs-CZ" sz="2400" b="1" dirty="0" smtClean="0">
                <a:solidFill>
                  <a:schemeClr val="bg1"/>
                </a:solidFill>
              </a:rPr>
              <a:t>10 </a:t>
            </a:r>
            <a:r>
              <a:rPr lang="cs-CZ" sz="2000" b="1" dirty="0" smtClean="0">
                <a:solidFill>
                  <a:schemeClr val="bg1"/>
                </a:solidFill>
              </a:rPr>
              <a:t>označuje desátý měsíc v roce.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8" name="Oválný popisek 7"/>
          <p:cNvSpPr/>
          <p:nvPr/>
        </p:nvSpPr>
        <p:spPr>
          <a:xfrm>
            <a:off x="5488155" y="3645024"/>
            <a:ext cx="3240359" cy="1905119"/>
          </a:xfrm>
          <a:prstGeom prst="wedgeEllipseCallout">
            <a:avLst>
              <a:gd name="adj1" fmla="val -56627"/>
              <a:gd name="adj2" fmla="val -72782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Číslo </a:t>
            </a:r>
            <a:r>
              <a:rPr lang="cs-CZ" sz="2400" b="1" dirty="0" smtClean="0">
                <a:solidFill>
                  <a:schemeClr val="bg1"/>
                </a:solidFill>
              </a:rPr>
              <a:t>2002</a:t>
            </a:r>
            <a:r>
              <a:rPr lang="cs-CZ" sz="2000" b="1" dirty="0" smtClean="0">
                <a:solidFill>
                  <a:schemeClr val="bg1"/>
                </a:solidFill>
              </a:rPr>
              <a:t> je číslem roku, ve kterém se miminko narodilo.</a:t>
            </a:r>
            <a:endParaRPr lang="cs-CZ" sz="2000" b="1" dirty="0">
              <a:solidFill>
                <a:schemeClr val="bg1"/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3435" t="28939" r="33129" b="8968"/>
          <a:stretch/>
        </p:blipFill>
        <p:spPr>
          <a:xfrm>
            <a:off x="6084168" y="638290"/>
            <a:ext cx="1732477" cy="2413067"/>
          </a:xfrm>
          <a:prstGeom prst="rect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xmlns="" val="31297426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:blinds/>
      </p:transition>
    </mc:Choice>
    <mc:Fallback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/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4525963"/>
          </a:xfrm>
        </p:spPr>
        <p:txBody>
          <a:bodyPr/>
          <a:lstStyle/>
          <a:p>
            <a:r>
              <a:rPr lang="cs-CZ" i="1" dirty="0"/>
              <a:t>Měsíc únor</a:t>
            </a:r>
            <a:r>
              <a:rPr lang="cs-CZ" dirty="0"/>
              <a:t> [online]. 2000 [cit. 2012-02-14]. Dostupné z: </a:t>
            </a:r>
            <a:r>
              <a:rPr lang="cs-CZ" dirty="0">
                <a:hlinkClick r:id="rId2"/>
              </a:rPr>
              <a:t>http://kalendar.beda.cz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r>
              <a:rPr lang="cs-CZ" dirty="0" smtClean="0"/>
              <a:t>Fotografie – vlastní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63921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:blinds/>
      </p:transition>
    </mc:Choice>
    <mc:Fallback>
      <p:transition spd="slow">
        <p:blinds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216</TotalTime>
  <Words>445</Words>
  <Application>Microsoft Office PowerPoint</Application>
  <PresentationFormat>Předvádění na obrazovce (4:3)</PresentationFormat>
  <Paragraphs>75</Paragraphs>
  <Slides>8</Slides>
  <Notes>3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Došky</vt:lpstr>
      <vt:lpstr>Dokument</vt:lpstr>
      <vt:lpstr>NÁZEV ŠKOLY: ZŠ Karla Klíče Hostinné AUTOR: Mgr. Lenka Stará NÁZEV: VY_32_INOVACE_12_B_9_Kalendář TÉMA: Kalendář ČÍSLO PROJEKTU: CZ.1.07/1.4.00/21.2131</vt:lpstr>
      <vt:lpstr>Snímek 2</vt:lpstr>
      <vt:lpstr>Mgr. Lenka Stará datum 14.2.2012 Určeno pro 1. ročník Prezentace obsahuje animace.</vt:lpstr>
      <vt:lpstr>Kalendář</vt:lpstr>
      <vt:lpstr>Kalendář</vt:lpstr>
      <vt:lpstr>Kalendář</vt:lpstr>
      <vt:lpstr>Kalendář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Kalendář, datum, svátky, narozeniny</dc:title>
  <dc:creator>Lenka Stará</dc:creator>
  <cp:lastModifiedBy>Dum</cp:lastModifiedBy>
  <cp:revision>33</cp:revision>
  <dcterms:created xsi:type="dcterms:W3CDTF">2012-01-27T19:00:46Z</dcterms:created>
  <dcterms:modified xsi:type="dcterms:W3CDTF">2012-03-16T10:49:20Z</dcterms:modified>
</cp:coreProperties>
</file>