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4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E01676-AE5F-4489-8EFC-21A3C240188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AD33B5-E4C0-40D3-9076-6771ECE8A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950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Co se stalo? Co se nám nelíbí a proč, jak to všechno napravit – po kliknutí se postupně objeví obrázek mýdla, mytí vlasů, fénu a hřebenu, čistého oblečení…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AD33B5-E4C0-40D3-9076-6771ECE8A96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198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Vlasy</a:t>
            </a:r>
            <a:r>
              <a:rPr lang="cs-CZ" baseline="0" dirty="0" smtClean="0"/>
              <a:t> myjeme šamponem, vysušíme ručníkem, před a po fénování rozčešeme… první klik – šampon a ručník, druhý klik hřeben a fén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AD33B5-E4C0-40D3-9076-6771ECE8A96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121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Zuby</a:t>
            </a:r>
            <a:r>
              <a:rPr lang="cs-CZ" baseline="0" dirty="0" smtClean="0"/>
              <a:t> čistíme nejméně 2x denně – ráno a večer, nejlépe po každém jídle</a:t>
            </a:r>
          </a:p>
          <a:p>
            <a:r>
              <a:rPr lang="cs-CZ" baseline="0" dirty="0" smtClean="0"/>
              <a:t>Rovnátka – čistíme zvláště pečlivě a dlouho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AD33B5-E4C0-40D3-9076-6771ECE8A96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1340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Péče o ruce – krémování,</a:t>
            </a:r>
            <a:r>
              <a:rPr lang="cs-CZ" baseline="0" dirty="0" smtClean="0"/>
              <a:t> pravidelné stříhání nebo zapilování nehtů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AD33B5-E4C0-40D3-9076-6771ECE8A96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77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Rýma</a:t>
            </a:r>
            <a:r>
              <a:rPr lang="cs-CZ" baseline="0" dirty="0" smtClean="0"/>
              <a:t> – použijeme látkový nebo papírový kapesník – ihned vyhazujeme do koše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AD33B5-E4C0-40D3-9076-6771ECE8A96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564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8BCCAEF-3CAB-4346-8389-5FE7C5AAE3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F54306E-35E2-4A84-A722-CBC8486E72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450" y="188640"/>
            <a:ext cx="7272808" cy="2406129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NÁZEV ŠKOLY:  ZŠ Karla Klíče Hostinné</a:t>
            </a:r>
            <a:br>
              <a:rPr lang="cs-CZ" sz="2200" dirty="0" smtClean="0"/>
            </a:br>
            <a:r>
              <a:rPr lang="cs-CZ" sz="2200" dirty="0" smtClean="0"/>
              <a:t>AUTOR: Mgr. Lenka Stará</a:t>
            </a:r>
            <a:br>
              <a:rPr lang="cs-CZ" sz="2200" dirty="0" smtClean="0"/>
            </a:br>
            <a:r>
              <a:rPr lang="cs-CZ" sz="2200" dirty="0" smtClean="0"/>
              <a:t>NÁZEV: VY_32_INOVACE_12_B_1_Péče o tělo</a:t>
            </a:r>
            <a:br>
              <a:rPr lang="cs-CZ" sz="2200" dirty="0" smtClean="0"/>
            </a:br>
            <a:r>
              <a:rPr lang="cs-CZ" sz="2200" dirty="0" smtClean="0"/>
              <a:t>TÉMA: Péče o tělo</a:t>
            </a:r>
            <a:br>
              <a:rPr lang="cs-CZ" sz="2200" dirty="0" smtClean="0"/>
            </a:br>
            <a:r>
              <a:rPr lang="cs-CZ" sz="2200" dirty="0" smtClean="0"/>
              <a:t>ČÍSLO PROJEKTU: </a:t>
            </a:r>
            <a:r>
              <a:rPr lang="cs-CZ" sz="2200" dirty="0">
                <a:solidFill>
                  <a:srgbClr val="FF0000"/>
                </a:solidFill>
              </a:rPr>
              <a:t>CZ.1.07/1.4.00/21.2131</a:t>
            </a:r>
            <a:r>
              <a:rPr lang="cs-CZ" sz="2800" dirty="0">
                <a:solidFill>
                  <a:schemeClr val="tx1"/>
                </a:solidFill>
              </a:rPr>
              <a:t/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2636912"/>
            <a:ext cx="6172200" cy="1371600"/>
          </a:xfrm>
        </p:spPr>
        <p:txBody>
          <a:bodyPr/>
          <a:lstStyle/>
          <a:p>
            <a:r>
              <a:rPr lang="cs-CZ" sz="4400" b="1" i="1" dirty="0" smtClean="0"/>
              <a:t>Péče o tělo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46502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7467600" cy="121014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65306621"/>
              </p:ext>
            </p:extLst>
          </p:nvPr>
        </p:nvGraphicFramePr>
        <p:xfrm>
          <a:off x="457200" y="1600200"/>
          <a:ext cx="7643192" cy="3685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8656"/>
                <a:gridCol w="1608179"/>
                <a:gridCol w="1608178"/>
                <a:gridCol w="1608179"/>
              </a:tblGrid>
              <a:tr h="50763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63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16.1.2012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63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17.1.2012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</a:t>
                      </a:r>
                      <a:r>
                        <a:rPr lang="cs-CZ" baseline="0" dirty="0" smtClean="0"/>
                        <a:t>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50763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63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631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Péče o tělo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763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Čisté oblečení, péče</a:t>
                      </a:r>
                      <a:r>
                        <a:rPr lang="cs-CZ" baseline="0" dirty="0" smtClean="0"/>
                        <a:t> o vlasy, zuby, nehty, ruce a nohy, rýma, kapesník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25872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cap="none" dirty="0">
                <a:solidFill>
                  <a:prstClr val="black"/>
                </a:solidFill>
                <a:latin typeface="Calibri"/>
              </a:rPr>
              <a:t>Mgr. </a:t>
            </a: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Lenka Stará</a:t>
            </a:r>
            <a:r>
              <a:rPr lang="cs-CZ" sz="2300" cap="none" dirty="0">
                <a:solidFill>
                  <a:prstClr val="black"/>
                </a:solidFill>
                <a:latin typeface="Calibri"/>
              </a:rPr>
              <a:t/>
            </a:r>
            <a:br>
              <a:rPr lang="cs-CZ" sz="2300" cap="none" dirty="0">
                <a:solidFill>
                  <a:prstClr val="black"/>
                </a:solidFill>
                <a:latin typeface="Calibri"/>
              </a:rPr>
            </a:b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datum 16.1.2012</a:t>
            </a:r>
            <a:r>
              <a:rPr lang="cs-CZ" sz="2300" cap="none" dirty="0">
                <a:solidFill>
                  <a:prstClr val="black"/>
                </a:solidFill>
                <a:latin typeface="Calibri"/>
              </a:rPr>
              <a:t/>
            </a:r>
            <a:br>
              <a:rPr lang="cs-CZ" sz="2300" cap="none" dirty="0">
                <a:solidFill>
                  <a:prstClr val="black"/>
                </a:solidFill>
                <a:latin typeface="Calibri"/>
              </a:rPr>
            </a:br>
            <a:r>
              <a:rPr lang="cs-CZ" sz="2300" cap="none" dirty="0">
                <a:solidFill>
                  <a:prstClr val="black"/>
                </a:solidFill>
                <a:latin typeface="Calibri"/>
              </a:rPr>
              <a:t>Určeno pro </a:t>
            </a: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1. </a:t>
            </a: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ročník</a:t>
            </a:r>
            <a:br>
              <a:rPr lang="cs-CZ" sz="2300" cap="none" dirty="0" smtClean="0">
                <a:solidFill>
                  <a:prstClr val="black"/>
                </a:solidFill>
                <a:latin typeface="Calibri"/>
              </a:rPr>
            </a:br>
            <a:r>
              <a:rPr lang="cs-CZ" sz="2300" cap="none" smtClean="0">
                <a:solidFill>
                  <a:prstClr val="black"/>
                </a:solidFill>
                <a:latin typeface="Calibri"/>
              </a:rPr>
              <a:t>Prezentace 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21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2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21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9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</a:t>
            </a:r>
            <a:r>
              <a:rPr lang="cs-CZ" sz="19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4  </a:t>
            </a: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Co se nám nelíbí na dětech na obrázku? Jak dát vše do pořádku?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9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 Umyjí se mýdlem, osuší, obléknou si čisté oblečení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9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9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rozhovor : Co potřebujeme k tomu, abychom měli pěkné upravené vlasy?</a:t>
            </a:r>
            <a:endParaRPr lang="cs-CZ" sz="19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9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6 </a:t>
            </a:r>
            <a:r>
              <a:rPr lang="cs-CZ" sz="19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rozhovor: Co má chlapec v ústech? Co děláme pro to, abychom měli zdravé zuby?</a:t>
            </a:r>
            <a:endParaRPr lang="cs-CZ" sz="19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9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7</a:t>
            </a:r>
            <a:r>
              <a:rPr lang="cs-CZ" sz="19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rozhovor: Jak pečujeme o nehty a ruce?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9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9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8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základní hygienická pravidla při nachlazení – rýma – papírové kapesníky házíme ihned do koše </a:t>
            </a:r>
            <a:endParaRPr lang="cs-CZ" sz="19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endParaRPr lang="cs-CZ" sz="2300" dirty="0" smtClean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2300" dirty="0" smtClean="0">
                <a:solidFill>
                  <a:prstClr val="black"/>
                </a:solidFill>
                <a:latin typeface="Calibri"/>
              </a:rPr>
              <a:t>S materiálem se pracovalo dobře, bylo to první setkání žáků 1.C s interaktivní tabulí, děti byly pozorné, ověřila jsem si, že základní hygienické návyky dodržují.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0560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8" y="260648"/>
            <a:ext cx="7467600" cy="549551"/>
          </a:xfrm>
        </p:spPr>
        <p:txBody>
          <a:bodyPr/>
          <a:lstStyle/>
          <a:p>
            <a:pPr algn="ctr"/>
            <a:r>
              <a:rPr lang="cs-CZ" b="1" i="1" dirty="0" smtClean="0"/>
              <a:t>Péče o tělo</a:t>
            </a:r>
            <a:endParaRPr lang="cs-CZ" b="1" i="1" dirty="0"/>
          </a:p>
        </p:txBody>
      </p:sp>
      <p:pic>
        <p:nvPicPr>
          <p:cNvPr id="1026" name="Picture 2" descr="C:\Users\Lenka\AppData\Local\Microsoft\Windows\Temporary Internet Files\Content.IE5\QI5IW9YL\MP90043931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3779914" cy="5377558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perspective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QI5IW9YL\MC900290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488" y="1306316"/>
            <a:ext cx="1337596" cy="97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SCULD85L\MC9000570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52557"/>
            <a:ext cx="1739189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SCULD85L\MC9003102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80728"/>
            <a:ext cx="1828783" cy="228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P4OCJY1L\MC9003247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942" y="3068960"/>
            <a:ext cx="1840687" cy="1523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0785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242" y="260648"/>
            <a:ext cx="7467600" cy="652934"/>
          </a:xfrm>
        </p:spPr>
        <p:txBody>
          <a:bodyPr/>
          <a:lstStyle/>
          <a:p>
            <a:pPr algn="ctr"/>
            <a:r>
              <a:rPr lang="cs-CZ" b="1" i="1" dirty="0" smtClean="0"/>
              <a:t>Péče o tělo</a:t>
            </a:r>
            <a:endParaRPr lang="cs-CZ" b="1" i="1" dirty="0"/>
          </a:p>
        </p:txBody>
      </p:sp>
      <p:pic>
        <p:nvPicPr>
          <p:cNvPr id="2050" name="Picture 2" descr="C:\Users\Lenka\AppData\Local\Microsoft\Windows\Temporary Internet Files\Content.IE5\SCULD85L\MP90043098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67517" y="1532957"/>
            <a:ext cx="6846965" cy="456821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QI5IW9YL\MC900215062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3047" y="2982629"/>
            <a:ext cx="1656184" cy="188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P4OCJY1L\MC90030516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47" y="692696"/>
            <a:ext cx="1524470" cy="192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P4OCJY1L\MC9004126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186" y="1052736"/>
            <a:ext cx="2618036" cy="192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SCULD85L\MC9002376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87831">
            <a:off x="1569348" y="4194111"/>
            <a:ext cx="2371195" cy="231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1721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Péče o tělo</a:t>
            </a:r>
            <a:endParaRPr lang="cs-CZ" b="1" i="1" dirty="0"/>
          </a:p>
        </p:txBody>
      </p:sp>
      <p:pic>
        <p:nvPicPr>
          <p:cNvPr id="3074" name="Picture 2" descr="C:\Users\Lenka\AppData\Local\Microsoft\Windows\Temporary Internet Files\Content.IE5\QI5IW9YL\MP900410157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324" y="863236"/>
            <a:ext cx="6532571" cy="435334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SCULD85L\MC900215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45224"/>
            <a:ext cx="3469010" cy="95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QI5IW9YL\MC9002334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229447"/>
            <a:ext cx="2961992" cy="138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8841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6229"/>
            <a:ext cx="7467600" cy="50891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/>
              <a:t>Péče o tělo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1" name="Picture 5" descr="C:\Users\Lenka\AppData\Local\Microsoft\Windows\Temporary Internet Files\Content.IE5\26N7IRF5\MP9003852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144" y="2204863"/>
            <a:ext cx="2421318" cy="172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QI5IW9YL\MC9002522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100" y="617040"/>
            <a:ext cx="1826971" cy="107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enka\AppData\Local\Microsoft\Windows\Temporary Internet Files\Content.IE5\P4OCJY1L\MP90042550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96" t="19843" r="696" b="30091"/>
          <a:stretch/>
        </p:blipFill>
        <p:spPr bwMode="auto">
          <a:xfrm>
            <a:off x="5014069" y="4636286"/>
            <a:ext cx="2925411" cy="195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Lenka\AppData\Local\Microsoft\Windows\Temporary Internet Files\Content.IE5\26N7IRF5\MP90041175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59551">
            <a:off x="1303962" y="1064463"/>
            <a:ext cx="3247691" cy="486916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0415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7893" y="260648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Péče o tělo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 flipV="1">
            <a:off x="457200" y="980729"/>
            <a:ext cx="6275040" cy="453650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Lenka\AppData\Local\Microsoft\Windows\Temporary Internet Files\Content.IE5\26N7IRF5\MC900232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90206"/>
            <a:ext cx="3600400" cy="448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enka\AppData\Local\Microsoft\Windows\Temporary Internet Files\Content.IE5\SCULD85L\MC9002393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98090"/>
            <a:ext cx="2232248" cy="1756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enka\AppData\Local\Microsoft\Windows\Temporary Internet Files\Content.IE5\26N7IRF5\MC9003542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057" y="1390206"/>
            <a:ext cx="2282318" cy="180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Lenka\AppData\Local\Microsoft\Windows\Temporary Internet Files\Content.IE5\SCULD85L\MC90044171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456" y="37890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9150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Péče o tělo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</a:p>
          <a:p>
            <a:pPr marL="0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6410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</TotalTime>
  <Words>326</Words>
  <Application>Microsoft Office PowerPoint</Application>
  <PresentationFormat>Předvádění na obrazovce (4:3)</PresentationFormat>
  <Paragraphs>50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NÁZEV ŠKOLY:  ZŠ Karla Klíče Hostinné AUTOR: Mgr. Lenka Stará NÁZEV: VY_32_INOVACE_12_B_1_Péče o tělo TÉMA: Péče o tělo ČÍSLO PROJEKTU: CZ.1.07/1.4.00/21.2131  </vt:lpstr>
      <vt:lpstr>Prezentace aplikace PowerPoint</vt:lpstr>
      <vt:lpstr>Mgr. Lenka Stará datum 16.1.2012 Určeno pro 1. ročník Prezentace obsahuje animace.</vt:lpstr>
      <vt:lpstr>Péče o tělo</vt:lpstr>
      <vt:lpstr>Péče o tělo</vt:lpstr>
      <vt:lpstr>Péče o tělo</vt:lpstr>
      <vt:lpstr>Péče o tělo</vt:lpstr>
      <vt:lpstr>Péče o tělo</vt:lpstr>
      <vt:lpstr>Péče o tělo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Karla Klíče Hostinné AUTOR: Mgr. Lenka Stará NÁZEV: VY_32_INOVACE_??_ Péče o tělo TÉMA: Péče o tělo ČÍSLO PROJEKTU: ???</dc:title>
  <dc:creator>Lenka Stará</dc:creator>
  <cp:lastModifiedBy>Lenka Stará</cp:lastModifiedBy>
  <cp:revision>28</cp:revision>
  <dcterms:created xsi:type="dcterms:W3CDTF">2012-01-16T16:21:03Z</dcterms:created>
  <dcterms:modified xsi:type="dcterms:W3CDTF">2012-03-11T16:08:20Z</dcterms:modified>
</cp:coreProperties>
</file>