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wdp" ContentType="image/vnd.ms-photo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65" r:id="rId3"/>
    <p:sldId id="266" r:id="rId4"/>
    <p:sldId id="257" r:id="rId5"/>
    <p:sldId id="264" r:id="rId6"/>
    <p:sldId id="260" r:id="rId7"/>
    <p:sldId id="261" r:id="rId8"/>
    <p:sldId id="262" r:id="rId9"/>
    <p:sldId id="263" r:id="rId10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8432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64" autoAdjust="0"/>
    <p:restoredTop sz="94676" autoAdjust="0"/>
  </p:normalViewPr>
  <p:slideViewPr>
    <p:cSldViewPr>
      <p:cViewPr varScale="1">
        <p:scale>
          <a:sx n="103" d="100"/>
          <a:sy n="103" d="100"/>
        </p:scale>
        <p:origin x="-210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5" name="Group 94"/>
          <p:cNvGrpSpPr/>
          <p:nvPr/>
        </p:nvGrpSpPr>
        <p:grpSpPr>
          <a:xfrm>
            <a:off x="0" y="-30477"/>
            <a:ext cx="9067800" cy="6889273"/>
            <a:chOff x="0" y="-30477"/>
            <a:chExt cx="9067800" cy="6889273"/>
          </a:xfrm>
        </p:grpSpPr>
        <p:cxnSp>
          <p:nvCxnSpPr>
            <p:cNvPr id="110" name="Straight Connector 109"/>
            <p:cNvCxnSpPr/>
            <p:nvPr/>
          </p:nvCxnSpPr>
          <p:spPr>
            <a:xfrm rot="16200000" flipH="1">
              <a:off x="-1447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7" name="Straight Connector 176"/>
            <p:cNvCxnSpPr/>
            <p:nvPr/>
          </p:nvCxnSpPr>
          <p:spPr>
            <a:xfrm rot="16200000" flipH="1">
              <a:off x="-1638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8" name="Straight Connector 177"/>
            <p:cNvCxnSpPr/>
            <p:nvPr/>
          </p:nvCxnSpPr>
          <p:spPr>
            <a:xfrm rot="5400000">
              <a:off x="-1485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1" name="Straight Connector 180"/>
            <p:cNvCxnSpPr/>
            <p:nvPr/>
          </p:nvCxnSpPr>
          <p:spPr>
            <a:xfrm rot="5400000">
              <a:off x="-32385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2" name="Straight Connector 181"/>
            <p:cNvCxnSpPr/>
            <p:nvPr/>
          </p:nvCxnSpPr>
          <p:spPr>
            <a:xfrm rot="16200000" flipH="1">
              <a:off x="-33147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3" name="Straight Connector 182"/>
            <p:cNvCxnSpPr/>
            <p:nvPr/>
          </p:nvCxnSpPr>
          <p:spPr>
            <a:xfrm rot="16200000" flipH="1">
              <a:off x="-1371600" y="2971800"/>
              <a:ext cx="6858000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4" name="Straight Connector 183"/>
            <p:cNvCxnSpPr/>
            <p:nvPr/>
          </p:nvCxnSpPr>
          <p:spPr>
            <a:xfrm rot="16200000" flipH="1">
              <a:off x="-2819400" y="3200400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5" name="Straight Connector 184"/>
            <p:cNvCxnSpPr/>
            <p:nvPr/>
          </p:nvCxnSpPr>
          <p:spPr>
            <a:xfrm rot="5400000">
              <a:off x="-2705099" y="3238500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6" name="Straight Connector 185"/>
            <p:cNvCxnSpPr/>
            <p:nvPr/>
          </p:nvCxnSpPr>
          <p:spPr>
            <a:xfrm rot="16200000" flipH="1">
              <a:off x="-21336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7" name="Straight Connector 186"/>
            <p:cNvCxnSpPr/>
            <p:nvPr/>
          </p:nvCxnSpPr>
          <p:spPr>
            <a:xfrm rot="16200000" flipH="1">
              <a:off x="-31242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8" name="Straight Connector 187"/>
            <p:cNvCxnSpPr/>
            <p:nvPr/>
          </p:nvCxnSpPr>
          <p:spPr>
            <a:xfrm rot="16200000" flipH="1">
              <a:off x="-1828799" y="3352799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9" name="Straight Connector 188"/>
            <p:cNvCxnSpPr/>
            <p:nvPr/>
          </p:nvCxnSpPr>
          <p:spPr>
            <a:xfrm rot="16200000" flipH="1">
              <a:off x="-28194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0" name="Straight Connector 189"/>
            <p:cNvCxnSpPr/>
            <p:nvPr/>
          </p:nvCxnSpPr>
          <p:spPr>
            <a:xfrm rot="16200000" flipH="1">
              <a:off x="-2438400" y="3124200"/>
              <a:ext cx="6858000" cy="609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5" name="Straight Connector 164"/>
            <p:cNvCxnSpPr/>
            <p:nvPr/>
          </p:nvCxnSpPr>
          <p:spPr>
            <a:xfrm rot="5400000">
              <a:off x="-173164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6" name="Straight Connector 165"/>
            <p:cNvCxnSpPr/>
            <p:nvPr/>
          </p:nvCxnSpPr>
          <p:spPr>
            <a:xfrm rot="5400000">
              <a:off x="-1142048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9" name="Straight Connector 168"/>
            <p:cNvCxnSpPr/>
            <p:nvPr/>
          </p:nvCxnSpPr>
          <p:spPr>
            <a:xfrm rot="5400000">
              <a:off x="-9144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3" name="Straight Connector 172"/>
            <p:cNvCxnSpPr/>
            <p:nvPr/>
          </p:nvCxnSpPr>
          <p:spPr>
            <a:xfrm rot="5400000">
              <a:off x="-185547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1" name="Straight Connector 120"/>
            <p:cNvCxnSpPr/>
            <p:nvPr/>
          </p:nvCxnSpPr>
          <p:spPr>
            <a:xfrm rot="16200000" flipH="1">
              <a:off x="-26431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5" name="Straight Connector 144"/>
            <p:cNvCxnSpPr/>
            <p:nvPr/>
          </p:nvCxnSpPr>
          <p:spPr>
            <a:xfrm rot="16200000" flipH="1">
              <a:off x="-1954530" y="3326130"/>
              <a:ext cx="6858000" cy="20574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8" name="Straight Connector 107"/>
            <p:cNvCxnSpPr/>
            <p:nvPr/>
          </p:nvCxnSpPr>
          <p:spPr>
            <a:xfrm rot="16200000" flipH="1">
              <a:off x="-2362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9" name="Straight Connector 208"/>
            <p:cNvCxnSpPr/>
            <p:nvPr/>
          </p:nvCxnSpPr>
          <p:spPr>
            <a:xfrm rot="16200000" flipH="1">
              <a:off x="-21336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0" name="Straight Connector 209"/>
            <p:cNvCxnSpPr/>
            <p:nvPr/>
          </p:nvCxnSpPr>
          <p:spPr>
            <a:xfrm rot="16200000" flipH="1">
              <a:off x="10668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1" name="Straight Connector 210"/>
            <p:cNvCxnSpPr/>
            <p:nvPr/>
          </p:nvCxnSpPr>
          <p:spPr>
            <a:xfrm rot="16200000" flipH="1">
              <a:off x="8763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2" name="Straight Connector 211"/>
            <p:cNvCxnSpPr/>
            <p:nvPr/>
          </p:nvCxnSpPr>
          <p:spPr>
            <a:xfrm rot="5400000">
              <a:off x="1028700" y="3238500"/>
              <a:ext cx="6858000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3" name="Straight Connector 212"/>
            <p:cNvCxnSpPr/>
            <p:nvPr/>
          </p:nvCxnSpPr>
          <p:spPr>
            <a:xfrm rot="5400000">
              <a:off x="-723900" y="3314700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4" name="Straight Connector 213"/>
            <p:cNvCxnSpPr/>
            <p:nvPr/>
          </p:nvCxnSpPr>
          <p:spPr>
            <a:xfrm rot="16200000" flipH="1">
              <a:off x="-800100" y="3314700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5" name="Straight Connector 214"/>
            <p:cNvCxnSpPr/>
            <p:nvPr/>
          </p:nvCxnSpPr>
          <p:spPr>
            <a:xfrm rot="5400000">
              <a:off x="-152400" y="3429000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6" name="Straight Connector 215"/>
            <p:cNvCxnSpPr/>
            <p:nvPr/>
          </p:nvCxnSpPr>
          <p:spPr>
            <a:xfrm rot="16200000" flipH="1">
              <a:off x="-304800" y="3200400"/>
              <a:ext cx="6858000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7" name="Straight Connector 216"/>
            <p:cNvCxnSpPr/>
            <p:nvPr/>
          </p:nvCxnSpPr>
          <p:spPr>
            <a:xfrm rot="5400000">
              <a:off x="-190499" y="3238500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8" name="Straight Connector 217"/>
            <p:cNvCxnSpPr/>
            <p:nvPr/>
          </p:nvCxnSpPr>
          <p:spPr>
            <a:xfrm rot="16200000" flipH="1">
              <a:off x="381000" y="3200400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9" name="Straight Connector 218"/>
            <p:cNvCxnSpPr/>
            <p:nvPr/>
          </p:nvCxnSpPr>
          <p:spPr>
            <a:xfrm rot="16200000" flipH="1">
              <a:off x="-609600" y="3276600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0" name="Straight Connector 219"/>
            <p:cNvCxnSpPr/>
            <p:nvPr/>
          </p:nvCxnSpPr>
          <p:spPr>
            <a:xfrm rot="16200000" flipH="1">
              <a:off x="685801" y="3352799"/>
              <a:ext cx="6858000" cy="152401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1" name="Straight Connector 220"/>
            <p:cNvCxnSpPr/>
            <p:nvPr/>
          </p:nvCxnSpPr>
          <p:spPr>
            <a:xfrm rot="16200000" flipH="1">
              <a:off x="-304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2" name="Straight Connector 221"/>
            <p:cNvCxnSpPr/>
            <p:nvPr/>
          </p:nvCxnSpPr>
          <p:spPr>
            <a:xfrm rot="5400000">
              <a:off x="-10287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3" name="Straight Connector 222"/>
            <p:cNvCxnSpPr/>
            <p:nvPr/>
          </p:nvCxnSpPr>
          <p:spPr>
            <a:xfrm rot="5400000">
              <a:off x="782955" y="2722245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4" name="Straight Connector 223"/>
            <p:cNvCxnSpPr/>
            <p:nvPr/>
          </p:nvCxnSpPr>
          <p:spPr>
            <a:xfrm rot="5400000">
              <a:off x="1372552" y="3277552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5" name="Straight Connector 224"/>
            <p:cNvCxnSpPr/>
            <p:nvPr/>
          </p:nvCxnSpPr>
          <p:spPr>
            <a:xfrm rot="5400000">
              <a:off x="16002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6" name="Straight Connector 225"/>
            <p:cNvCxnSpPr/>
            <p:nvPr/>
          </p:nvCxnSpPr>
          <p:spPr>
            <a:xfrm rot="5400000">
              <a:off x="659130" y="3227070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7" name="Straight Connector 226"/>
            <p:cNvCxnSpPr/>
            <p:nvPr/>
          </p:nvCxnSpPr>
          <p:spPr>
            <a:xfrm rot="16200000" flipH="1">
              <a:off x="-128587" y="3252788"/>
              <a:ext cx="6858000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8" name="Straight Connector 227"/>
            <p:cNvCxnSpPr/>
            <p:nvPr/>
          </p:nvCxnSpPr>
          <p:spPr>
            <a:xfrm rot="16200000" flipH="1">
              <a:off x="560070" y="3326130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9" name="Straight Connector 228"/>
            <p:cNvCxnSpPr/>
            <p:nvPr/>
          </p:nvCxnSpPr>
          <p:spPr>
            <a:xfrm rot="16200000" flipH="1">
              <a:off x="152400" y="3352800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0" name="Straight Connector 229"/>
            <p:cNvCxnSpPr/>
            <p:nvPr/>
          </p:nvCxnSpPr>
          <p:spPr>
            <a:xfrm rot="16200000" flipH="1">
              <a:off x="3810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7" name="Straight Connector 236"/>
            <p:cNvCxnSpPr/>
            <p:nvPr/>
          </p:nvCxnSpPr>
          <p:spPr>
            <a:xfrm rot="16200000" flipH="1">
              <a:off x="2743200" y="3352801"/>
              <a:ext cx="6858000" cy="1524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8" name="Straight Connector 237"/>
            <p:cNvCxnSpPr/>
            <p:nvPr/>
          </p:nvCxnSpPr>
          <p:spPr>
            <a:xfrm rot="16200000" flipH="1">
              <a:off x="2095501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9" name="Straight Connector 238"/>
            <p:cNvCxnSpPr/>
            <p:nvPr/>
          </p:nvCxnSpPr>
          <p:spPr>
            <a:xfrm rot="5400000">
              <a:off x="2705100" y="3238501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0" name="Straight Connector 239"/>
            <p:cNvCxnSpPr/>
            <p:nvPr/>
          </p:nvCxnSpPr>
          <p:spPr>
            <a:xfrm rot="5400000">
              <a:off x="1828801" y="3276600"/>
              <a:ext cx="6857999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1" name="Straight Connector 240"/>
            <p:cNvCxnSpPr/>
            <p:nvPr/>
          </p:nvCxnSpPr>
          <p:spPr>
            <a:xfrm rot="16200000" flipH="1">
              <a:off x="1066800" y="3200402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2" name="Straight Connector 241"/>
            <p:cNvCxnSpPr/>
            <p:nvPr/>
          </p:nvCxnSpPr>
          <p:spPr>
            <a:xfrm rot="16200000" flipH="1">
              <a:off x="2362201" y="3352800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3" name="Straight Connector 242"/>
            <p:cNvCxnSpPr/>
            <p:nvPr/>
          </p:nvCxnSpPr>
          <p:spPr>
            <a:xfrm rot="5400000">
              <a:off x="2646045" y="2722246"/>
              <a:ext cx="6858000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4" name="Straight Connector 243"/>
            <p:cNvCxnSpPr/>
            <p:nvPr/>
          </p:nvCxnSpPr>
          <p:spPr>
            <a:xfrm rot="5400000">
              <a:off x="3048952" y="3277553"/>
              <a:ext cx="6858000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5" name="Straight Connector 244"/>
            <p:cNvCxnSpPr/>
            <p:nvPr/>
          </p:nvCxnSpPr>
          <p:spPr>
            <a:xfrm rot="5400000">
              <a:off x="2895600" y="3276601"/>
              <a:ext cx="6858000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6" name="Straight Connector 245"/>
            <p:cNvCxnSpPr/>
            <p:nvPr/>
          </p:nvCxnSpPr>
          <p:spPr>
            <a:xfrm rot="5400000">
              <a:off x="2388870" y="3227071"/>
              <a:ext cx="6858000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7" name="Straight Connector 246"/>
            <p:cNvCxnSpPr/>
            <p:nvPr/>
          </p:nvCxnSpPr>
          <p:spPr>
            <a:xfrm rot="16200000" flipH="1">
              <a:off x="22364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8" name="Straight Connector 247"/>
            <p:cNvCxnSpPr/>
            <p:nvPr/>
          </p:nvCxnSpPr>
          <p:spPr>
            <a:xfrm rot="16200000" flipH="1">
              <a:off x="17526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9" name="Straight Connector 248"/>
            <p:cNvCxnSpPr/>
            <p:nvPr/>
          </p:nvCxnSpPr>
          <p:spPr>
            <a:xfrm rot="16200000" flipH="1">
              <a:off x="19812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0" name="Straight Connector 249"/>
            <p:cNvCxnSpPr/>
            <p:nvPr/>
          </p:nvCxnSpPr>
          <p:spPr>
            <a:xfrm rot="5400000">
              <a:off x="3467100" y="3314701"/>
              <a:ext cx="6858000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1" name="Straight Connector 250"/>
            <p:cNvCxnSpPr/>
            <p:nvPr/>
          </p:nvCxnSpPr>
          <p:spPr>
            <a:xfrm rot="16200000" flipH="1">
              <a:off x="3467099" y="3314701"/>
              <a:ext cx="6858000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2" name="Straight Connector 251"/>
            <p:cNvCxnSpPr/>
            <p:nvPr/>
          </p:nvCxnSpPr>
          <p:spPr>
            <a:xfrm rot="5400000">
              <a:off x="4038600" y="3429001"/>
              <a:ext cx="6858000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3" name="Straight Connector 252"/>
            <p:cNvCxnSpPr/>
            <p:nvPr/>
          </p:nvCxnSpPr>
          <p:spPr>
            <a:xfrm rot="16200000" flipH="1">
              <a:off x="3886200" y="3200401"/>
              <a:ext cx="6858000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4" name="Straight Connector 253"/>
            <p:cNvCxnSpPr/>
            <p:nvPr/>
          </p:nvCxnSpPr>
          <p:spPr>
            <a:xfrm rot="5400000">
              <a:off x="4000501" y="3238501"/>
              <a:ext cx="6858000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5" name="Straight Connector 254"/>
            <p:cNvCxnSpPr/>
            <p:nvPr/>
          </p:nvCxnSpPr>
          <p:spPr>
            <a:xfrm rot="16200000" flipH="1">
              <a:off x="4572000" y="3200401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7" name="Straight Connector 256"/>
            <p:cNvCxnSpPr/>
            <p:nvPr/>
          </p:nvCxnSpPr>
          <p:spPr>
            <a:xfrm rot="16200000" flipH="1">
              <a:off x="3733800" y="3352800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8" name="Straight Connector 257"/>
            <p:cNvCxnSpPr/>
            <p:nvPr/>
          </p:nvCxnSpPr>
          <p:spPr>
            <a:xfrm rot="5400000">
              <a:off x="3619500" y="3314700"/>
              <a:ext cx="6858000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9" name="Straight Connector 258"/>
            <p:cNvCxnSpPr/>
            <p:nvPr/>
          </p:nvCxnSpPr>
          <p:spPr>
            <a:xfrm rot="16200000" flipH="1">
              <a:off x="4214813" y="3252788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0" name="Straight Connector 259"/>
            <p:cNvCxnSpPr/>
            <p:nvPr/>
          </p:nvCxnSpPr>
          <p:spPr>
            <a:xfrm rot="16200000" flipH="1">
              <a:off x="4751070" y="3326131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1" name="Straight Connector 260"/>
            <p:cNvCxnSpPr/>
            <p:nvPr/>
          </p:nvCxnSpPr>
          <p:spPr>
            <a:xfrm rot="16200000" flipH="1">
              <a:off x="4343400" y="3352801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2" name="Straight Connector 261"/>
            <p:cNvCxnSpPr/>
            <p:nvPr/>
          </p:nvCxnSpPr>
          <p:spPr>
            <a:xfrm rot="16200000" flipH="1">
              <a:off x="4572000" y="3352801"/>
              <a:ext cx="6858000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4" name="Straight Connector 263"/>
            <p:cNvCxnSpPr/>
            <p:nvPr/>
          </p:nvCxnSpPr>
          <p:spPr>
            <a:xfrm rot="16200000" flipH="1">
              <a:off x="5257800" y="3352802"/>
              <a:ext cx="6858000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5" name="Straight Connector 264"/>
            <p:cNvCxnSpPr/>
            <p:nvPr/>
          </p:nvCxnSpPr>
          <p:spPr>
            <a:xfrm rot="16200000" flipH="1">
              <a:off x="5067300" y="3238502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6" name="Straight Connector 265"/>
            <p:cNvCxnSpPr/>
            <p:nvPr/>
          </p:nvCxnSpPr>
          <p:spPr>
            <a:xfrm rot="5400000">
              <a:off x="5219700" y="3238502"/>
              <a:ext cx="6858000" cy="381000"/>
            </a:xfrm>
            <a:prstGeom prst="line">
              <a:avLst/>
            </a:prstGeom>
            <a:ln w="5080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7" name="Straight Connector 266"/>
            <p:cNvCxnSpPr/>
            <p:nvPr/>
          </p:nvCxnSpPr>
          <p:spPr>
            <a:xfrm rot="16200000" flipH="1">
              <a:off x="4876801" y="3352801"/>
              <a:ext cx="6858000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8" name="Straight Connector 267"/>
            <p:cNvCxnSpPr/>
            <p:nvPr/>
          </p:nvCxnSpPr>
          <p:spPr>
            <a:xfrm rot="5400000">
              <a:off x="5527994" y="3318196"/>
              <a:ext cx="6888479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0" name="Straight Connector 269"/>
            <p:cNvCxnSpPr/>
            <p:nvPr/>
          </p:nvCxnSpPr>
          <p:spPr>
            <a:xfrm rot="5400000">
              <a:off x="4850130" y="3227072"/>
              <a:ext cx="6858000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1" name="Straight Connector 270"/>
            <p:cNvCxnSpPr/>
            <p:nvPr/>
          </p:nvCxnSpPr>
          <p:spPr>
            <a:xfrm rot="16200000" flipH="1">
              <a:off x="4751070" y="3326132"/>
              <a:ext cx="6858000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8" name="Straight Connector 277"/>
            <p:cNvCxnSpPr/>
            <p:nvPr/>
          </p:nvCxnSpPr>
          <p:spPr>
            <a:xfrm rot="5400000">
              <a:off x="5562599" y="3429001"/>
              <a:ext cx="685800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3" name="Straight Connector 282"/>
            <p:cNvCxnSpPr/>
            <p:nvPr/>
          </p:nvCxnSpPr>
          <p:spPr>
            <a:xfrm rot="5400000">
              <a:off x="2552700" y="3390900"/>
              <a:ext cx="6858000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9" name="Straight Connector 288"/>
            <p:cNvCxnSpPr/>
            <p:nvPr/>
          </p:nvCxnSpPr>
          <p:spPr>
            <a:xfrm rot="16200000" flipH="1">
              <a:off x="3048000" y="3352800"/>
              <a:ext cx="6858000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2" name="Straight Connector 291"/>
            <p:cNvCxnSpPr/>
            <p:nvPr/>
          </p:nvCxnSpPr>
          <p:spPr>
            <a:xfrm rot="16200000" flipH="1">
              <a:off x="3238500" y="3238500"/>
              <a:ext cx="6858000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4" name="Straight Connector 293"/>
            <p:cNvCxnSpPr/>
            <p:nvPr/>
          </p:nvCxnSpPr>
          <p:spPr>
            <a:xfrm rot="5400000">
              <a:off x="2133600" y="3276600"/>
              <a:ext cx="6858000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8" name="Straight Connector 297"/>
            <p:cNvCxnSpPr/>
            <p:nvPr/>
          </p:nvCxnSpPr>
          <p:spPr>
            <a:xfrm rot="16200000" flipH="1">
              <a:off x="3148013" y="3252789"/>
              <a:ext cx="6858000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9" name="Straight Connector 298"/>
            <p:cNvCxnSpPr/>
            <p:nvPr/>
          </p:nvCxnSpPr>
          <p:spPr>
            <a:xfrm rot="5400000">
              <a:off x="3771900" y="3238500"/>
              <a:ext cx="6858000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2" name="Straight Connector 301"/>
            <p:cNvCxnSpPr/>
            <p:nvPr/>
          </p:nvCxnSpPr>
          <p:spPr>
            <a:xfrm rot="5400000">
              <a:off x="4229100" y="2933700"/>
              <a:ext cx="6858000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7" name="Straight Connector 306"/>
            <p:cNvCxnSpPr/>
            <p:nvPr/>
          </p:nvCxnSpPr>
          <p:spPr>
            <a:xfrm rot="16200000" flipH="1">
              <a:off x="1371600" y="3200403"/>
              <a:ext cx="6858000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A81E3-40E4-4E99-B41A-346ED00A205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C489D-2CB6-43FB-AB8D-5509C9B9B49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3" name="Rectangle 112"/>
          <p:cNvSpPr/>
          <p:nvPr/>
        </p:nvSpPr>
        <p:spPr>
          <a:xfrm>
            <a:off x="0" y="1905000"/>
            <a:ext cx="4953000" cy="31242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grpSp>
        <p:nvGrpSpPr>
          <p:cNvPr id="94" name="Group 93"/>
          <p:cNvGrpSpPr/>
          <p:nvPr/>
        </p:nvGrpSpPr>
        <p:grpSpPr>
          <a:xfrm>
            <a:off x="0" y="2057400"/>
            <a:ext cx="4801394" cy="2820988"/>
            <a:chOff x="0" y="2057400"/>
            <a:chExt cx="4801394" cy="2820988"/>
          </a:xfrm>
        </p:grpSpPr>
        <p:cxnSp>
          <p:nvCxnSpPr>
            <p:cNvPr id="117" name="Straight Connector 116"/>
            <p:cNvCxnSpPr/>
            <p:nvPr/>
          </p:nvCxnSpPr>
          <p:spPr>
            <a:xfrm>
              <a:off x="0" y="20574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8" name="Straight Connector 117"/>
            <p:cNvCxnSpPr/>
            <p:nvPr/>
          </p:nvCxnSpPr>
          <p:spPr>
            <a:xfrm>
              <a:off x="0" y="4876800"/>
              <a:ext cx="4800600" cy="1588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0" name="Straight Connector 119"/>
            <p:cNvCxnSpPr/>
            <p:nvPr/>
          </p:nvCxnSpPr>
          <p:spPr>
            <a:xfrm rot="5400000">
              <a:off x="3391694" y="3467100"/>
              <a:ext cx="2818606" cy="794"/>
            </a:xfrm>
            <a:prstGeom prst="line">
              <a:avLst/>
            </a:prstGeom>
            <a:ln w="19050">
              <a:solidFill>
                <a:schemeClr val="accent2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8600" y="2130425"/>
            <a:ext cx="4419600" cy="1600327"/>
          </a:xfrm>
        </p:spPr>
        <p:txBody>
          <a:bodyPr anchor="b">
            <a:normAutofit/>
          </a:bodyPr>
          <a:lstStyle>
            <a:lvl1pPr algn="l">
              <a:defRPr sz="3600" b="1" cap="none" spc="40" baseline="0">
                <a:ln w="13335" cmpd="sng">
                  <a:solidFill>
                    <a:schemeClr val="accent1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8600" y="3733800"/>
            <a:ext cx="4419600" cy="1066800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A81E3-40E4-4E99-B41A-346ED00A205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C489D-2CB6-43FB-AB8D-5509C9B9B4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92"/>
          <p:cNvGrpSpPr/>
          <p:nvPr/>
        </p:nvGrpSpPr>
        <p:grpSpPr>
          <a:xfrm>
            <a:off x="1" y="-30478"/>
            <a:ext cx="9067799" cy="4846320"/>
            <a:chOff x="1" y="-30477"/>
            <a:chExt cx="9067799" cy="4526277"/>
          </a:xfrm>
        </p:grpSpPr>
        <p:cxnSp>
          <p:nvCxnSpPr>
            <p:cNvPr id="8" name="Straight Connector 7"/>
            <p:cNvCxnSpPr/>
            <p:nvPr/>
          </p:nvCxnSpPr>
          <p:spPr>
            <a:xfrm rot="16200000" flipH="1">
              <a:off x="-2716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rot="16200000" flipH="1">
              <a:off x="-4621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rot="5400000">
              <a:off x="-30976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rot="5400000">
              <a:off x="-206236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rot="16200000" flipH="1">
              <a:off x="-213856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3" name="Straight Connector 12"/>
            <p:cNvCxnSpPr/>
            <p:nvPr/>
          </p:nvCxnSpPr>
          <p:spPr>
            <a:xfrm rot="16200000" flipH="1">
              <a:off x="-195465" y="1785212"/>
              <a:ext cx="4505731" cy="9144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" name="Straight Connector 13"/>
            <p:cNvCxnSpPr/>
            <p:nvPr/>
          </p:nvCxnSpPr>
          <p:spPr>
            <a:xfrm rot="16200000" flipH="1">
              <a:off x="-164326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" name="Straight Connector 14"/>
            <p:cNvCxnSpPr/>
            <p:nvPr/>
          </p:nvCxnSpPr>
          <p:spPr>
            <a:xfrm rot="5400000">
              <a:off x="-1528964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" name="Straight Connector 15"/>
            <p:cNvCxnSpPr/>
            <p:nvPr/>
          </p:nvCxnSpPr>
          <p:spPr>
            <a:xfrm rot="16200000" flipH="1">
              <a:off x="-95746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7" name="Straight Connector 16"/>
            <p:cNvCxnSpPr/>
            <p:nvPr/>
          </p:nvCxnSpPr>
          <p:spPr>
            <a:xfrm rot="16200000" flipH="1">
              <a:off x="-194806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 rot="16200000" flipH="1">
              <a:off x="-652664" y="2166211"/>
              <a:ext cx="4505731" cy="152401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 rot="16200000" flipH="1">
              <a:off x="-16432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0" name="Straight Connector 19"/>
            <p:cNvCxnSpPr/>
            <p:nvPr/>
          </p:nvCxnSpPr>
          <p:spPr>
            <a:xfrm rot="16200000" flipH="1">
              <a:off x="-1790700" y="2019300"/>
              <a:ext cx="4495800" cy="4572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rot="5400000">
              <a:off x="-55551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2" name="Straight Connector 21"/>
            <p:cNvCxnSpPr/>
            <p:nvPr/>
          </p:nvCxnSpPr>
          <p:spPr>
            <a:xfrm rot="5400000">
              <a:off x="340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Straight Connector 22"/>
            <p:cNvCxnSpPr/>
            <p:nvPr/>
          </p:nvCxnSpPr>
          <p:spPr>
            <a:xfrm rot="5400000">
              <a:off x="26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4" name="Straight Connector 23"/>
            <p:cNvCxnSpPr/>
            <p:nvPr/>
          </p:nvCxnSpPr>
          <p:spPr>
            <a:xfrm rot="5400000">
              <a:off x="-67933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5" name="Straight Connector 24"/>
            <p:cNvCxnSpPr/>
            <p:nvPr/>
          </p:nvCxnSpPr>
          <p:spPr>
            <a:xfrm rot="16200000" flipH="1">
              <a:off x="-1467052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/>
            <p:cNvCxnSpPr/>
            <p:nvPr/>
          </p:nvCxnSpPr>
          <p:spPr>
            <a:xfrm rot="16200000" flipH="1">
              <a:off x="-77839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7" name="Straight Connector 26"/>
            <p:cNvCxnSpPr/>
            <p:nvPr/>
          </p:nvCxnSpPr>
          <p:spPr>
            <a:xfrm rot="16200000" flipH="1">
              <a:off x="-118606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Straight Connector 27"/>
            <p:cNvCxnSpPr/>
            <p:nvPr/>
          </p:nvCxnSpPr>
          <p:spPr>
            <a:xfrm rot="16200000" flipH="1">
              <a:off x="-95746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Straight Connector 28"/>
            <p:cNvCxnSpPr/>
            <p:nvPr/>
          </p:nvCxnSpPr>
          <p:spPr>
            <a:xfrm rot="16200000" flipH="1">
              <a:off x="22429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0" name="Straight Connector 29"/>
            <p:cNvCxnSpPr/>
            <p:nvPr/>
          </p:nvCxnSpPr>
          <p:spPr>
            <a:xfrm rot="16200000" flipH="1">
              <a:off x="20524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1" name="Straight Connector 30"/>
            <p:cNvCxnSpPr/>
            <p:nvPr/>
          </p:nvCxnSpPr>
          <p:spPr>
            <a:xfrm rot="5400000">
              <a:off x="2204835" y="2051912"/>
              <a:ext cx="4505731" cy="3810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Straight Connector 31"/>
            <p:cNvCxnSpPr/>
            <p:nvPr/>
          </p:nvCxnSpPr>
          <p:spPr>
            <a:xfrm rot="5400000">
              <a:off x="452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 rot="16200000" flipH="1">
              <a:off x="376035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 rot="5400000">
              <a:off x="1023735" y="2242139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5" name="Straight Connector 34"/>
            <p:cNvCxnSpPr/>
            <p:nvPr/>
          </p:nvCxnSpPr>
          <p:spPr>
            <a:xfrm rot="16200000" flipH="1">
              <a:off x="871335" y="2013812"/>
              <a:ext cx="4505731" cy="4572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6" name="Straight Connector 35"/>
            <p:cNvCxnSpPr/>
            <p:nvPr/>
          </p:nvCxnSpPr>
          <p:spPr>
            <a:xfrm rot="5400000">
              <a:off x="985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7" name="Straight Connector 36"/>
            <p:cNvCxnSpPr/>
            <p:nvPr/>
          </p:nvCxnSpPr>
          <p:spPr>
            <a:xfrm rot="16200000" flipH="1">
              <a:off x="1557135" y="2013812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8" name="Straight Connector 37"/>
            <p:cNvCxnSpPr/>
            <p:nvPr/>
          </p:nvCxnSpPr>
          <p:spPr>
            <a:xfrm rot="16200000" flipH="1">
              <a:off x="5665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Straight Connector 38"/>
            <p:cNvCxnSpPr/>
            <p:nvPr/>
          </p:nvCxnSpPr>
          <p:spPr>
            <a:xfrm rot="16200000" flipH="1">
              <a:off x="1861936" y="2166211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Straight Connector 39"/>
            <p:cNvCxnSpPr/>
            <p:nvPr/>
          </p:nvCxnSpPr>
          <p:spPr>
            <a:xfrm rot="16200000" flipH="1">
              <a:off x="8713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1" name="Straight Connector 40"/>
            <p:cNvCxnSpPr/>
            <p:nvPr/>
          </p:nvCxnSpPr>
          <p:spPr>
            <a:xfrm rot="5400000">
              <a:off x="1474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2" name="Straight Connector 41"/>
            <p:cNvCxnSpPr/>
            <p:nvPr/>
          </p:nvCxnSpPr>
          <p:spPr>
            <a:xfrm rot="5400000">
              <a:off x="195909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39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3" name="Straight Connector 42"/>
            <p:cNvCxnSpPr/>
            <p:nvPr/>
          </p:nvCxnSpPr>
          <p:spPr>
            <a:xfrm rot="5400000">
              <a:off x="2548687" y="2090964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4" name="Straight Connector 43"/>
            <p:cNvCxnSpPr/>
            <p:nvPr/>
          </p:nvCxnSpPr>
          <p:spPr>
            <a:xfrm rot="5400000">
              <a:off x="27763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5" name="Straight Connector 44"/>
            <p:cNvCxnSpPr/>
            <p:nvPr/>
          </p:nvCxnSpPr>
          <p:spPr>
            <a:xfrm rot="5400000">
              <a:off x="183526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6" name="Straight Connector 45"/>
            <p:cNvCxnSpPr/>
            <p:nvPr/>
          </p:nvCxnSpPr>
          <p:spPr>
            <a:xfrm rot="16200000" flipH="1">
              <a:off x="1047548" y="2066200"/>
              <a:ext cx="4505731" cy="352425"/>
            </a:xfrm>
            <a:prstGeom prst="line">
              <a:avLst/>
            </a:prstGeom>
            <a:ln w="15875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7" name="Straight Connector 46"/>
            <p:cNvCxnSpPr/>
            <p:nvPr/>
          </p:nvCxnSpPr>
          <p:spPr>
            <a:xfrm rot="16200000" flipH="1">
              <a:off x="1736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8" name="Straight Connector 47"/>
            <p:cNvCxnSpPr/>
            <p:nvPr/>
          </p:nvCxnSpPr>
          <p:spPr>
            <a:xfrm rot="16200000" flipH="1">
              <a:off x="1328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9" name="Straight Connector 48"/>
            <p:cNvCxnSpPr/>
            <p:nvPr/>
          </p:nvCxnSpPr>
          <p:spPr>
            <a:xfrm rot="16200000" flipH="1">
              <a:off x="1557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0" name="Straight Connector 49"/>
            <p:cNvCxnSpPr/>
            <p:nvPr/>
          </p:nvCxnSpPr>
          <p:spPr>
            <a:xfrm rot="16200000" flipH="1">
              <a:off x="39193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1" name="Straight Connector 50"/>
            <p:cNvCxnSpPr/>
            <p:nvPr/>
          </p:nvCxnSpPr>
          <p:spPr>
            <a:xfrm rot="16200000" flipH="1">
              <a:off x="3271636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2" name="Straight Connector 51"/>
            <p:cNvCxnSpPr/>
            <p:nvPr/>
          </p:nvCxnSpPr>
          <p:spPr>
            <a:xfrm rot="5400000">
              <a:off x="38812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3" name="Straight Connector 52"/>
            <p:cNvCxnSpPr/>
            <p:nvPr/>
          </p:nvCxnSpPr>
          <p:spPr>
            <a:xfrm rot="5400000">
              <a:off x="3004936" y="2090012"/>
              <a:ext cx="4505730" cy="3048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4" name="Straight Connector 53"/>
            <p:cNvCxnSpPr/>
            <p:nvPr/>
          </p:nvCxnSpPr>
          <p:spPr>
            <a:xfrm rot="16200000" flipH="1">
              <a:off x="22429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5" name="Straight Connector 54"/>
            <p:cNvCxnSpPr/>
            <p:nvPr/>
          </p:nvCxnSpPr>
          <p:spPr>
            <a:xfrm rot="16200000" flipH="1">
              <a:off x="35383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6" name="Straight Connector 55"/>
            <p:cNvCxnSpPr/>
            <p:nvPr/>
          </p:nvCxnSpPr>
          <p:spPr>
            <a:xfrm rot="5400000">
              <a:off x="3822180" y="1535657"/>
              <a:ext cx="4505731" cy="1413510"/>
            </a:xfrm>
            <a:prstGeom prst="line">
              <a:avLst/>
            </a:prstGeom>
            <a:ln>
              <a:solidFill>
                <a:schemeClr val="accent1">
                  <a:alpha val="56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7" name="Straight Connector 56"/>
            <p:cNvCxnSpPr/>
            <p:nvPr/>
          </p:nvCxnSpPr>
          <p:spPr>
            <a:xfrm rot="5400000">
              <a:off x="4225087" y="2090965"/>
              <a:ext cx="4505731" cy="302895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8" name="Straight Connector 57"/>
            <p:cNvCxnSpPr/>
            <p:nvPr/>
          </p:nvCxnSpPr>
          <p:spPr>
            <a:xfrm rot="5400000">
              <a:off x="4071735" y="2090012"/>
              <a:ext cx="4505731" cy="3048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59" name="Straight Connector 58"/>
            <p:cNvCxnSpPr/>
            <p:nvPr/>
          </p:nvCxnSpPr>
          <p:spPr>
            <a:xfrm rot="5400000">
              <a:off x="3565005" y="2040482"/>
              <a:ext cx="4505731" cy="40386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0" name="Straight Connector 59"/>
            <p:cNvCxnSpPr/>
            <p:nvPr/>
          </p:nvCxnSpPr>
          <p:spPr>
            <a:xfrm rot="16200000" flipH="1">
              <a:off x="34126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1" name="Straight Connector 60"/>
            <p:cNvCxnSpPr/>
            <p:nvPr/>
          </p:nvCxnSpPr>
          <p:spPr>
            <a:xfrm rot="16200000" flipH="1">
              <a:off x="2928735" y="2166212"/>
              <a:ext cx="4505731" cy="152400"/>
            </a:xfrm>
            <a:prstGeom prst="line">
              <a:avLst/>
            </a:prstGeom>
            <a:ln w="57150">
              <a:solidFill>
                <a:schemeClr val="accent1">
                  <a:alpha val="3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2" name="Straight Connector 61"/>
            <p:cNvCxnSpPr/>
            <p:nvPr/>
          </p:nvCxnSpPr>
          <p:spPr>
            <a:xfrm rot="16200000" flipH="1">
              <a:off x="3081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3" name="Straight Connector 62"/>
            <p:cNvCxnSpPr/>
            <p:nvPr/>
          </p:nvCxnSpPr>
          <p:spPr>
            <a:xfrm rot="5400000">
              <a:off x="4643235" y="2128112"/>
              <a:ext cx="4505731" cy="228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4" name="Straight Connector 63"/>
            <p:cNvCxnSpPr/>
            <p:nvPr/>
          </p:nvCxnSpPr>
          <p:spPr>
            <a:xfrm rot="16200000" flipH="1">
              <a:off x="4643234" y="2128112"/>
              <a:ext cx="4505731" cy="2286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5" name="Straight Connector 64"/>
            <p:cNvCxnSpPr/>
            <p:nvPr/>
          </p:nvCxnSpPr>
          <p:spPr>
            <a:xfrm rot="5400000">
              <a:off x="5214735" y="2242140"/>
              <a:ext cx="4505731" cy="1588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6" name="Straight Connector 65"/>
            <p:cNvCxnSpPr/>
            <p:nvPr/>
          </p:nvCxnSpPr>
          <p:spPr>
            <a:xfrm rot="16200000" flipH="1">
              <a:off x="5062335" y="2013812"/>
              <a:ext cx="4505731" cy="457200"/>
            </a:xfrm>
            <a:prstGeom prst="line">
              <a:avLst/>
            </a:prstGeom>
            <a:ln>
              <a:solidFill>
                <a:schemeClr val="accent1">
                  <a:alpha val="9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7" name="Straight Connector 66"/>
            <p:cNvCxnSpPr/>
            <p:nvPr/>
          </p:nvCxnSpPr>
          <p:spPr>
            <a:xfrm rot="5400000">
              <a:off x="5176636" y="2051912"/>
              <a:ext cx="4505731" cy="381000"/>
            </a:xfrm>
            <a:prstGeom prst="line">
              <a:avLst/>
            </a:prstGeom>
            <a:ln w="12700"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8" name="Straight Connector 67"/>
            <p:cNvCxnSpPr/>
            <p:nvPr/>
          </p:nvCxnSpPr>
          <p:spPr>
            <a:xfrm rot="16200000" flipH="1">
              <a:off x="5748135" y="2013813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69" name="Straight Connector 68"/>
            <p:cNvCxnSpPr/>
            <p:nvPr/>
          </p:nvCxnSpPr>
          <p:spPr>
            <a:xfrm rot="16200000" flipH="1">
              <a:off x="49099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0" name="Straight Connector 69"/>
            <p:cNvCxnSpPr/>
            <p:nvPr/>
          </p:nvCxnSpPr>
          <p:spPr>
            <a:xfrm rot="5400000">
              <a:off x="4795635" y="2128112"/>
              <a:ext cx="4505731" cy="228600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1" name="Straight Connector 70"/>
            <p:cNvCxnSpPr/>
            <p:nvPr/>
          </p:nvCxnSpPr>
          <p:spPr>
            <a:xfrm rot="16200000" flipH="1">
              <a:off x="53909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2" name="Straight Connector 71"/>
            <p:cNvCxnSpPr/>
            <p:nvPr/>
          </p:nvCxnSpPr>
          <p:spPr>
            <a:xfrm rot="16200000" flipH="1">
              <a:off x="5927205" y="2139542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3" name="Straight Connector 72"/>
            <p:cNvCxnSpPr/>
            <p:nvPr/>
          </p:nvCxnSpPr>
          <p:spPr>
            <a:xfrm rot="16200000" flipH="1">
              <a:off x="5519535" y="2166212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4" name="Straight Connector 73"/>
            <p:cNvCxnSpPr/>
            <p:nvPr/>
          </p:nvCxnSpPr>
          <p:spPr>
            <a:xfrm rot="16200000" flipH="1">
              <a:off x="5748135" y="2166212"/>
              <a:ext cx="4505731" cy="152400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5" name="Straight Connector 74"/>
            <p:cNvCxnSpPr/>
            <p:nvPr/>
          </p:nvCxnSpPr>
          <p:spPr>
            <a:xfrm rot="16200000" flipH="1">
              <a:off x="6433935" y="2166213"/>
              <a:ext cx="4505731" cy="1524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6" name="Straight Connector 75"/>
            <p:cNvCxnSpPr/>
            <p:nvPr/>
          </p:nvCxnSpPr>
          <p:spPr>
            <a:xfrm rot="16200000" flipH="1">
              <a:off x="62434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7" name="Straight Connector 76"/>
            <p:cNvCxnSpPr/>
            <p:nvPr/>
          </p:nvCxnSpPr>
          <p:spPr>
            <a:xfrm rot="5400000">
              <a:off x="6395835" y="2051913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8" name="Straight Connector 77"/>
            <p:cNvCxnSpPr/>
            <p:nvPr/>
          </p:nvCxnSpPr>
          <p:spPr>
            <a:xfrm rot="16200000" flipH="1">
              <a:off x="6052936" y="2166212"/>
              <a:ext cx="4505731" cy="152401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79" name="Straight Connector 78"/>
            <p:cNvCxnSpPr/>
            <p:nvPr/>
          </p:nvCxnSpPr>
          <p:spPr>
            <a:xfrm rot="5400000">
              <a:off x="6709356" y="2136834"/>
              <a:ext cx="4525755" cy="191133"/>
            </a:xfrm>
            <a:prstGeom prst="line">
              <a:avLst/>
            </a:prstGeom>
            <a:effectLst/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0" name="Straight Connector 79"/>
            <p:cNvCxnSpPr/>
            <p:nvPr/>
          </p:nvCxnSpPr>
          <p:spPr>
            <a:xfrm rot="5400000">
              <a:off x="6026265" y="2040483"/>
              <a:ext cx="4505731" cy="40386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1" name="Straight Connector 80"/>
            <p:cNvCxnSpPr/>
            <p:nvPr/>
          </p:nvCxnSpPr>
          <p:spPr>
            <a:xfrm rot="16200000" flipH="1">
              <a:off x="5927205" y="2139543"/>
              <a:ext cx="4505731" cy="20574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2" name="Straight Connector 81"/>
            <p:cNvCxnSpPr/>
            <p:nvPr/>
          </p:nvCxnSpPr>
          <p:spPr>
            <a:xfrm rot="5400000">
              <a:off x="6738734" y="2242140"/>
              <a:ext cx="4505732" cy="1588"/>
            </a:xfrm>
            <a:prstGeom prst="line">
              <a:avLst/>
            </a:prstGeom>
            <a:ln w="15875">
              <a:solidFill>
                <a:schemeClr val="accent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3" name="Straight Connector 82"/>
            <p:cNvCxnSpPr/>
            <p:nvPr/>
          </p:nvCxnSpPr>
          <p:spPr>
            <a:xfrm rot="5400000">
              <a:off x="3728835" y="2204312"/>
              <a:ext cx="4505731" cy="76200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4" name="Straight Connector 83"/>
            <p:cNvCxnSpPr/>
            <p:nvPr/>
          </p:nvCxnSpPr>
          <p:spPr>
            <a:xfrm rot="16200000" flipH="1">
              <a:off x="4224135" y="2166212"/>
              <a:ext cx="4505731" cy="1524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5" name="Straight Connector 84"/>
            <p:cNvCxnSpPr/>
            <p:nvPr/>
          </p:nvCxnSpPr>
          <p:spPr>
            <a:xfrm rot="16200000" flipH="1">
              <a:off x="4414635" y="2051912"/>
              <a:ext cx="4505731" cy="381000"/>
            </a:xfrm>
            <a:prstGeom prst="line">
              <a:avLst/>
            </a:prstGeom>
            <a:ln w="19050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6" name="Straight Connector 85"/>
            <p:cNvCxnSpPr/>
            <p:nvPr/>
          </p:nvCxnSpPr>
          <p:spPr>
            <a:xfrm rot="5400000">
              <a:off x="3309735" y="2090012"/>
              <a:ext cx="4505731" cy="304800"/>
            </a:xfrm>
            <a:prstGeom prst="line">
              <a:avLst/>
            </a:prstGeom>
            <a:ln w="47625">
              <a:solidFill>
                <a:schemeClr val="accent1">
                  <a:alpha val="63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7" name="Straight Connector 86"/>
            <p:cNvCxnSpPr/>
            <p:nvPr/>
          </p:nvCxnSpPr>
          <p:spPr>
            <a:xfrm rot="16200000" flipH="1">
              <a:off x="4324148" y="2066200"/>
              <a:ext cx="4505731" cy="352425"/>
            </a:xfrm>
            <a:prstGeom prst="line">
              <a:avLst/>
            </a:prstGeom>
            <a:ln w="15875">
              <a:solidFill>
                <a:schemeClr val="accent1">
                  <a:alpha val="72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8" name="Straight Connector 87"/>
            <p:cNvCxnSpPr/>
            <p:nvPr/>
          </p:nvCxnSpPr>
          <p:spPr>
            <a:xfrm rot="5400000">
              <a:off x="4948035" y="2051912"/>
              <a:ext cx="4505731" cy="38100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89" name="Straight Connector 88"/>
            <p:cNvCxnSpPr/>
            <p:nvPr/>
          </p:nvCxnSpPr>
          <p:spPr>
            <a:xfrm rot="5400000">
              <a:off x="5405235" y="1747112"/>
              <a:ext cx="4505731" cy="990600"/>
            </a:xfrm>
            <a:prstGeom prst="line">
              <a:avLst/>
            </a:prstGeom>
            <a:ln w="28575">
              <a:solidFill>
                <a:schemeClr val="accent1">
                  <a:alpha val="58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0" name="Straight Connector 89"/>
            <p:cNvCxnSpPr/>
            <p:nvPr/>
          </p:nvCxnSpPr>
          <p:spPr>
            <a:xfrm rot="16200000" flipH="1">
              <a:off x="2547735" y="2013814"/>
              <a:ext cx="4505731" cy="457199"/>
            </a:xfrm>
            <a:prstGeom prst="line">
              <a:avLst/>
            </a:prstGeom>
            <a:ln w="38100">
              <a:solidFill>
                <a:schemeClr val="accent1">
                  <a:alpha val="47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94" name="Rectangle 93"/>
          <p:cNvSpPr/>
          <p:nvPr/>
        </p:nvSpPr>
        <p:spPr>
          <a:xfrm>
            <a:off x="0" y="4311168"/>
            <a:ext cx="9144000" cy="190500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96" name="Straight Connector 95"/>
          <p:cNvCxnSpPr/>
          <p:nvPr/>
        </p:nvCxnSpPr>
        <p:spPr>
          <a:xfrm>
            <a:off x="0" y="4387368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97" name="Straight Connector 96"/>
          <p:cNvCxnSpPr/>
          <p:nvPr/>
        </p:nvCxnSpPr>
        <p:spPr>
          <a:xfrm>
            <a:off x="0" y="6138380"/>
            <a:ext cx="914400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5621364"/>
            <a:ext cx="8305800" cy="414649"/>
          </a:xfrm>
        </p:spPr>
        <p:txBody>
          <a:bodyPr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95" name="Title 94"/>
          <p:cNvSpPr>
            <a:spLocks noGrp="1"/>
          </p:cNvSpPr>
          <p:nvPr>
            <p:ph type="title"/>
          </p:nvPr>
        </p:nvSpPr>
        <p:spPr>
          <a:xfrm>
            <a:off x="457200" y="4463568"/>
            <a:ext cx="8305800" cy="1143000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A81E3-40E4-4E99-B41A-346ED00A205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91" name="Footer Placeholder 9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2" name="Slide Number Placeholder 9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C489D-2CB6-43FB-AB8D-5509C9B9B4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A81E3-40E4-4E99-B41A-346ED00A205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C489D-2CB6-43FB-AB8D-5509C9B9B4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 algn="ctr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A81E3-40E4-4E99-B41A-346ED00A205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C489D-2CB6-43FB-AB8D-5509C9B9B4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A81E3-40E4-4E99-B41A-346ED00A205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C489D-2CB6-43FB-AB8D-5509C9B9B4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A81E3-40E4-4E99-B41A-346ED00A205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C489D-2CB6-43FB-AB8D-5509C9B9B4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00400" y="273050"/>
            <a:ext cx="548640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A81E3-40E4-4E99-B41A-346ED00A205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C489D-2CB6-43FB-AB8D-5509C9B9B49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7" name="Rectangle 36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9" name="Straight Connector 38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Straight Connector 40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3" name="Straight Connector 42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2400" y="1901952"/>
            <a:ext cx="2377440" cy="137160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spcBef>
                <a:spcPct val="0"/>
              </a:spcBef>
              <a:buNone/>
              <a:tabLst>
                <a:tab pos="3830638" algn="l"/>
              </a:tabLst>
              <a:defRPr lang="en-US" sz="2600" b="1" kern="1200" cap="none" spc="20" baseline="0" dirty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3552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3200400" y="381000"/>
            <a:ext cx="5562600" cy="5638800"/>
          </a:xfrm>
          <a:solidFill>
            <a:schemeClr val="bg2"/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A81E3-40E4-4E99-B41A-346ED00A205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C489D-2CB6-43FB-AB8D-5509C9B9B49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33" name="Rectangle 32"/>
          <p:cNvSpPr/>
          <p:nvPr/>
        </p:nvSpPr>
        <p:spPr>
          <a:xfrm>
            <a:off x="0" y="1563624"/>
            <a:ext cx="2761488" cy="3313176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blurRad="50800" dist="38100" dir="2700000" algn="ctr" rotWithShape="0">
              <a:srgbClr val="000000">
                <a:alpha val="4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cxnSp>
        <p:nvCxnSpPr>
          <p:cNvPr id="34" name="Straight Connector 33"/>
          <p:cNvCxnSpPr/>
          <p:nvPr/>
        </p:nvCxnSpPr>
        <p:spPr>
          <a:xfrm rot="5400000">
            <a:off x="1128157" y="3221339"/>
            <a:ext cx="3017520" cy="794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Straight Connector 34"/>
          <p:cNvCxnSpPr/>
          <p:nvPr/>
        </p:nvCxnSpPr>
        <p:spPr>
          <a:xfrm>
            <a:off x="0" y="1712976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0" name="Straight Connector 59"/>
          <p:cNvCxnSpPr/>
          <p:nvPr/>
        </p:nvCxnSpPr>
        <p:spPr>
          <a:xfrm>
            <a:off x="0" y="4733544"/>
            <a:ext cx="2651760" cy="1588"/>
          </a:xfrm>
          <a:prstGeom prst="line">
            <a:avLst/>
          </a:prstGeom>
          <a:ln w="19050">
            <a:solidFill>
              <a:schemeClr val="accent2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5448" y="1905000"/>
            <a:ext cx="2377440" cy="1371600"/>
          </a:xfrm>
        </p:spPr>
        <p:txBody>
          <a:bodyPr anchor="b">
            <a:normAutofit/>
          </a:bodyPr>
          <a:lstStyle>
            <a:lvl1pPr algn="l">
              <a:defRPr sz="2600" b="1" cap="none" spc="20" baseline="0">
                <a:ln w="12700" cmpd="sng">
                  <a:solidFill>
                    <a:schemeClr val="accent6">
                      <a:satMod val="120000"/>
                      <a:shade val="8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52400" y="3276600"/>
            <a:ext cx="2377440" cy="1371600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A81E3-40E4-4E99-B41A-346ED00A205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C489D-2CB6-43FB-AB8D-5509C9B9B4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C3A81E3-40E4-4E99-B41A-346ED00A205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8AC489D-2CB6-43FB-AB8D-5509C9B9B49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0" name="Rectangle 189"/>
          <p:cNvSpPr/>
          <p:nvPr/>
        </p:nvSpPr>
        <p:spPr>
          <a:xfrm>
            <a:off x="149352" y="137160"/>
            <a:ext cx="8869680" cy="6583680"/>
          </a:xfrm>
          <a:prstGeom prst="rect">
            <a:avLst/>
          </a:prstGeom>
          <a:noFill/>
          <a:ln w="19050" cmpd="sng"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US" kern="1200">
              <a:solidFill>
                <a:prstClr val="white"/>
              </a:solidFill>
              <a:latin typeface="Tw Cen MT"/>
              <a:ea typeface="+mn-ea"/>
              <a:cs typeface="+mn-cs"/>
            </a:endParaRPr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2"/>
                </a:solidFill>
              </a:defRPr>
            </a:lvl1pPr>
          </a:lstStyle>
          <a:p>
            <a:fld id="{3C3A81E3-40E4-4E99-B41A-346ED00A205E}" type="datetimeFigureOut">
              <a:rPr lang="cs-CZ" smtClean="0"/>
              <a:pPr/>
              <a:t>16.3.2012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831123" y="6312408"/>
            <a:ext cx="348175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2"/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12408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2"/>
                </a:solidFill>
              </a:defRPr>
            </a:lvl1pPr>
          </a:lstStyle>
          <a:p>
            <a:fld id="{08AC489D-2CB6-43FB-AB8D-5509C9B9B494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spcBef>
          <a:spcPct val="0"/>
        </a:spcBef>
        <a:buNone/>
        <a:tabLst>
          <a:tab pos="3830638" algn="l"/>
        </a:tabLst>
        <a:defRPr sz="3600" b="1" kern="1200" cap="none" spc="50">
          <a:ln w="13335" cmpd="sng">
            <a:solidFill>
              <a:schemeClr val="accent1">
                <a:lumMod val="50000"/>
              </a:schemeClr>
            </a:solidFill>
            <a:prstDash val="solid"/>
          </a:ln>
          <a:solidFill>
            <a:schemeClr val="accent6">
              <a:tint val="1000"/>
            </a:schemeClr>
          </a:solidFill>
          <a:effectLst/>
          <a:latin typeface="+mj-lt"/>
          <a:ea typeface="+mj-ea"/>
          <a:cs typeface="+mj-cs"/>
        </a:defRPr>
      </a:lvl1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buClr>
          <a:schemeClr val="accent1">
            <a:lumMod val="60000"/>
            <a:lumOff val="40000"/>
          </a:schemeClr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2"/>
        </a:buClr>
        <a:buFont typeface="Arial" pitchFamily="34" charset="0"/>
        <a:buChar char="•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88720" indent="-22860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4"/>
        </a:buClr>
        <a:buFont typeface="Arial" pitchFamily="34" charset="0"/>
        <a:buChar char="•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691640" indent="-182880" algn="l" defTabSz="914400" rtl="0" eaLnBrk="1" latinLnBrk="0" hangingPunct="1">
        <a:spcBef>
          <a:spcPct val="20000"/>
        </a:spcBef>
        <a:buClr>
          <a:schemeClr val="accent5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48840" indent="-182880" algn="l" defTabSz="914400" rtl="0" eaLnBrk="1" latinLnBrk="0" hangingPunct="1">
        <a:spcBef>
          <a:spcPct val="20000"/>
        </a:spcBef>
        <a:buClr>
          <a:schemeClr val="accent3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defTabSz="914400" rtl="0" eaLnBrk="1" latinLnBrk="0" hangingPunct="1">
        <a:spcBef>
          <a:spcPct val="20000"/>
        </a:spcBef>
        <a:buClr>
          <a:schemeClr val="accent6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13" Type="http://schemas.openxmlformats.org/officeDocument/2006/relationships/image" Target="../media/image13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12" Type="http://schemas.openxmlformats.org/officeDocument/2006/relationships/image" Target="../media/image12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Relationship Id="rId14" Type="http://schemas.openxmlformats.org/officeDocument/2006/relationships/image" Target="../media/image14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image" Target="../media/image16.png"/><Relationship Id="rId7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9.jpeg"/><Relationship Id="rId5" Type="http://schemas.openxmlformats.org/officeDocument/2006/relationships/image" Target="../media/image18.png"/><Relationship Id="rId10" Type="http://schemas.openxmlformats.org/officeDocument/2006/relationships/image" Target="../media/image23.jpeg"/><Relationship Id="rId4" Type="http://schemas.openxmlformats.org/officeDocument/2006/relationships/image" Target="../media/image17.jpeg"/><Relationship Id="rId9" Type="http://schemas.openxmlformats.org/officeDocument/2006/relationships/image" Target="../media/image22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wmf"/><Relationship Id="rId5" Type="http://schemas.openxmlformats.org/officeDocument/2006/relationships/image" Target="../media/image27.wmf"/><Relationship Id="rId10" Type="http://schemas.openxmlformats.org/officeDocument/2006/relationships/image" Target="../media/image16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6.wmf"/><Relationship Id="rId3" Type="http://schemas.microsoft.com/office/2007/relationships/hdphoto" Target="../media/hdphoto1.wdp"/><Relationship Id="rId7" Type="http://schemas.openxmlformats.org/officeDocument/2006/relationships/image" Target="../media/image35.wm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4.png"/><Relationship Id="rId11" Type="http://schemas.openxmlformats.org/officeDocument/2006/relationships/image" Target="../media/image39.png"/><Relationship Id="rId5" Type="http://schemas.openxmlformats.org/officeDocument/2006/relationships/image" Target="../media/image33.png"/><Relationship Id="rId10" Type="http://schemas.openxmlformats.org/officeDocument/2006/relationships/image" Target="../media/image38.png"/><Relationship Id="rId4" Type="http://schemas.openxmlformats.org/officeDocument/2006/relationships/image" Target="../media/image16.png"/><Relationship Id="rId9" Type="http://schemas.openxmlformats.org/officeDocument/2006/relationships/image" Target="../media/image37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0" y="2276872"/>
            <a:ext cx="4648200" cy="1600327"/>
          </a:xfrm>
        </p:spPr>
        <p:txBody>
          <a:bodyPr>
            <a:noAutofit/>
          </a:bodyPr>
          <a:lstStyle/>
          <a:p>
            <a:r>
              <a:rPr lang="cs-CZ" sz="1800" dirty="0">
                <a:solidFill>
                  <a:schemeClr val="tx1"/>
                </a:solidFill>
              </a:rPr>
              <a:t>NÁZEV ŠKOLY: ZŠ Karla Klíče Hostinné</a:t>
            </a:r>
            <a:br>
              <a:rPr lang="cs-CZ" sz="1800" dirty="0">
                <a:solidFill>
                  <a:schemeClr val="tx1"/>
                </a:solidFill>
              </a:rPr>
            </a:br>
            <a:r>
              <a:rPr lang="cs-CZ" sz="1800" dirty="0">
                <a:solidFill>
                  <a:schemeClr val="tx1"/>
                </a:solidFill>
              </a:rPr>
              <a:t>AUTOR: Mgr. Lenka Stará</a:t>
            </a:r>
            <a:br>
              <a:rPr lang="cs-CZ" sz="1800" dirty="0">
                <a:solidFill>
                  <a:schemeClr val="tx1"/>
                </a:solidFill>
              </a:rPr>
            </a:br>
            <a:r>
              <a:rPr lang="cs-CZ" sz="1800" dirty="0">
                <a:solidFill>
                  <a:schemeClr val="tx1"/>
                </a:solidFill>
              </a:rPr>
              <a:t>NÁZEV: </a:t>
            </a:r>
            <a:r>
              <a:rPr lang="cs-CZ" sz="1800" dirty="0" smtClean="0">
                <a:solidFill>
                  <a:schemeClr val="tx1"/>
                </a:solidFill>
              </a:rPr>
              <a:t>VY_32_INOVACE_12_B_5_Roční období</a:t>
            </a:r>
            <a:r>
              <a:rPr lang="cs-CZ" sz="1800" dirty="0">
                <a:solidFill>
                  <a:schemeClr val="tx1"/>
                </a:solidFill>
              </a:rPr>
              <a:t/>
            </a:r>
            <a:br>
              <a:rPr lang="cs-CZ" sz="1800" dirty="0">
                <a:solidFill>
                  <a:schemeClr val="tx1"/>
                </a:solidFill>
              </a:rPr>
            </a:br>
            <a:r>
              <a:rPr lang="cs-CZ" sz="1800" dirty="0">
                <a:solidFill>
                  <a:schemeClr val="tx1"/>
                </a:solidFill>
              </a:rPr>
              <a:t>TÉMA: </a:t>
            </a:r>
            <a:r>
              <a:rPr lang="cs-CZ" sz="1800" dirty="0" smtClean="0">
                <a:solidFill>
                  <a:schemeClr val="tx1"/>
                </a:solidFill>
              </a:rPr>
              <a:t>Roční období</a:t>
            </a:r>
            <a:r>
              <a:rPr lang="cs-CZ" sz="1800" dirty="0">
                <a:solidFill>
                  <a:schemeClr val="tx1"/>
                </a:solidFill>
              </a:rPr>
              <a:t/>
            </a:r>
            <a:br>
              <a:rPr lang="cs-CZ" sz="1800" dirty="0">
                <a:solidFill>
                  <a:schemeClr val="tx1"/>
                </a:solidFill>
              </a:rPr>
            </a:br>
            <a:r>
              <a:rPr lang="cs-CZ" sz="1800" dirty="0">
                <a:solidFill>
                  <a:schemeClr val="tx1"/>
                </a:solidFill>
              </a:rPr>
              <a:t>ČÍSLO PROJEKTU: CZ.1.07/1.4.00/21.2131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79512" y="3861048"/>
            <a:ext cx="4419600" cy="1066800"/>
          </a:xfrm>
        </p:spPr>
        <p:txBody>
          <a:bodyPr/>
          <a:lstStyle/>
          <a:p>
            <a:r>
              <a:rPr lang="cs-CZ" dirty="0"/>
              <a:t>R</a:t>
            </a:r>
            <a:r>
              <a:rPr lang="cs-CZ" dirty="0" smtClean="0"/>
              <a:t>oční období</a:t>
            </a:r>
          </a:p>
          <a:p>
            <a:r>
              <a:rPr lang="cs-CZ" dirty="0" smtClean="0"/>
              <a:t>Mgr. Lenka Stará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29294" y="5312681"/>
            <a:ext cx="6473825" cy="1255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1752658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/>
          </a:p>
        </p:txBody>
      </p:sp>
      <p:graphicFrame>
        <p:nvGraphicFramePr>
          <p:cNvPr id="4" name="Zástupný symbol pro obsah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xmlns="" val="113254364"/>
              </p:ext>
            </p:extLst>
          </p:nvPr>
        </p:nvGraphicFramePr>
        <p:xfrm>
          <a:off x="457200" y="1600200"/>
          <a:ext cx="8229600" cy="25958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114800"/>
                <a:gridCol w="1371600"/>
                <a:gridCol w="1371600"/>
                <a:gridCol w="1371600"/>
              </a:tblGrid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Autor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Mgr. Lenka Stará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Vytvořeno dne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smtClean="0"/>
                        <a:t>1.2.2012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err="1" smtClean="0"/>
                        <a:t>Odpilotováno</a:t>
                      </a:r>
                      <a:r>
                        <a:rPr lang="cs-CZ" baseline="0" dirty="0" smtClean="0"/>
                        <a:t> dne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7.2.2012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Ve třídě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1.C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oblast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Člověk a jeho svět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Vzdělávací obor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Prvouka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Téma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smtClean="0"/>
                        <a:t>Roční období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dirty="0" smtClean="0"/>
                        <a:t>Klíčová slova</a:t>
                      </a:r>
                      <a:endParaRPr lang="cs-CZ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cs-CZ" dirty="0" smtClean="0"/>
                        <a:t>Roční </a:t>
                      </a:r>
                      <a:r>
                        <a:rPr lang="cs-CZ" smtClean="0"/>
                        <a:t>období, jaro</a:t>
                      </a:r>
                      <a:r>
                        <a:rPr lang="cs-CZ" dirty="0" smtClean="0"/>
                        <a:t>, léto, podzim, zima</a:t>
                      </a:r>
                      <a:endParaRPr lang="cs-CZ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0337598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sz="2300" b="0" spc="0" dirty="0">
                <a:ln>
                  <a:noFill/>
                </a:ln>
                <a:solidFill>
                  <a:prstClr val="black"/>
                </a:solidFill>
                <a:latin typeface="Calibri"/>
              </a:rPr>
              <a:t>Mgr. Lenka Stará</a:t>
            </a:r>
            <a:br>
              <a:rPr lang="cs-CZ" sz="2300" b="0" spc="0" dirty="0">
                <a:ln>
                  <a:noFill/>
                </a:ln>
                <a:solidFill>
                  <a:prstClr val="black"/>
                </a:solidFill>
                <a:latin typeface="Calibri"/>
              </a:rPr>
            </a:br>
            <a:r>
              <a:rPr lang="cs-CZ" sz="2300" b="0" spc="0" dirty="0" smtClean="0">
                <a:ln>
                  <a:noFill/>
                </a:ln>
                <a:solidFill>
                  <a:prstClr val="black"/>
                </a:solidFill>
                <a:latin typeface="Calibri"/>
              </a:rPr>
              <a:t>datum 1.2.2012</a:t>
            </a:r>
            <a:r>
              <a:rPr lang="cs-CZ" sz="2300" b="0" spc="0" dirty="0">
                <a:ln>
                  <a:noFill/>
                </a:ln>
                <a:solidFill>
                  <a:prstClr val="black"/>
                </a:solidFill>
                <a:latin typeface="Calibri"/>
              </a:rPr>
              <a:t/>
            </a:r>
            <a:br>
              <a:rPr lang="cs-CZ" sz="2300" b="0" spc="0" dirty="0">
                <a:ln>
                  <a:noFill/>
                </a:ln>
                <a:solidFill>
                  <a:prstClr val="black"/>
                </a:solidFill>
                <a:latin typeface="Calibri"/>
              </a:rPr>
            </a:br>
            <a:r>
              <a:rPr lang="cs-CZ" sz="2300" b="0" spc="0" dirty="0">
                <a:ln>
                  <a:noFill/>
                </a:ln>
                <a:solidFill>
                  <a:prstClr val="black"/>
                </a:solidFill>
                <a:latin typeface="Calibri"/>
              </a:rPr>
              <a:t>Určeno pro 1. </a:t>
            </a:r>
            <a:r>
              <a:rPr lang="cs-CZ" sz="2300" b="0" spc="0" dirty="0" smtClean="0">
                <a:ln>
                  <a:noFill/>
                </a:ln>
                <a:solidFill>
                  <a:prstClr val="black"/>
                </a:solidFill>
                <a:latin typeface="Calibri"/>
              </a:rPr>
              <a:t>ročník</a:t>
            </a:r>
            <a:br>
              <a:rPr lang="cs-CZ" sz="2300" b="0" spc="0" dirty="0" smtClean="0">
                <a:ln>
                  <a:noFill/>
                </a:ln>
                <a:solidFill>
                  <a:prstClr val="black"/>
                </a:solidFill>
                <a:latin typeface="Calibri"/>
              </a:rPr>
            </a:br>
            <a:r>
              <a:rPr lang="cs-CZ" sz="2300" b="0" spc="0" smtClean="0">
                <a:ln>
                  <a:noFill/>
                </a:ln>
                <a:solidFill>
                  <a:prstClr val="black"/>
                </a:solidFill>
                <a:latin typeface="Calibri"/>
              </a:rPr>
              <a:t>Prezentace obsahuje animace.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lvl="0" indent="0">
              <a:buClrTx/>
              <a:buNone/>
            </a:pPr>
            <a:r>
              <a:rPr lang="cs-CZ" sz="1800" b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ANOTACE</a:t>
            </a:r>
          </a:p>
          <a:p>
            <a:pPr marL="0" lvl="0" indent="0">
              <a:buClrTx/>
              <a:buNone/>
            </a:pPr>
            <a:endParaRPr lang="cs-CZ" sz="18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ClrTx/>
              <a:buNone/>
            </a:pPr>
            <a:r>
              <a:rPr lang="cs-CZ" sz="18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Praktické </a:t>
            </a:r>
            <a:r>
              <a:rPr lang="cs-CZ" sz="18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činnosti:</a:t>
            </a:r>
            <a:endParaRPr lang="cs-CZ" sz="1800" b="1" i="1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ClrTx/>
              <a:buNone/>
            </a:pPr>
            <a:r>
              <a:rPr lang="cs-CZ" sz="18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</a:t>
            </a:r>
            <a:r>
              <a:rPr lang="cs-CZ" sz="18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 4 </a:t>
            </a:r>
            <a:r>
              <a:rPr lang="cs-CZ" sz="18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Odpovídáme na otázky – při kliknutí kontrolujeme správné odpovědi</a:t>
            </a:r>
            <a:endParaRPr lang="cs-CZ" sz="18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ClrTx/>
              <a:buNone/>
            </a:pPr>
            <a:r>
              <a:rPr lang="cs-CZ" sz="18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</a:t>
            </a:r>
            <a:r>
              <a:rPr lang="cs-CZ" sz="18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 5 </a:t>
            </a:r>
            <a:r>
              <a:rPr lang="cs-CZ" sz="1800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Jaro</a:t>
            </a:r>
            <a:r>
              <a:rPr lang="cs-CZ" sz="18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– se slovem spojíme jarní obrázky, kontrola šipkami po kliknutí</a:t>
            </a:r>
          </a:p>
          <a:p>
            <a:pPr marL="0" lvl="0" indent="0">
              <a:buClrTx/>
              <a:buNone/>
            </a:pPr>
            <a:r>
              <a:rPr lang="cs-CZ" sz="18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</a:t>
            </a:r>
            <a:r>
              <a:rPr lang="cs-CZ" sz="18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 6 </a:t>
            </a:r>
            <a:r>
              <a:rPr lang="cs-CZ" sz="1800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Léto</a:t>
            </a:r>
            <a:r>
              <a:rPr lang="cs-CZ" sz="18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– </a:t>
            </a:r>
            <a:r>
              <a:rPr lang="cs-CZ" sz="18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se slovem spojíme </a:t>
            </a:r>
            <a:r>
              <a:rPr lang="cs-CZ" sz="18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letní obrázky</a:t>
            </a:r>
            <a:r>
              <a:rPr lang="cs-CZ" sz="18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, kontrola šipkami po kliknutí</a:t>
            </a:r>
          </a:p>
          <a:p>
            <a:pPr marL="0" lvl="0" indent="0">
              <a:buClrTx/>
              <a:buNone/>
            </a:pPr>
            <a:r>
              <a:rPr lang="cs-CZ" sz="18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</a:t>
            </a:r>
            <a:r>
              <a:rPr lang="cs-CZ" sz="18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cs-CZ" sz="1800" b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7</a:t>
            </a:r>
            <a:r>
              <a:rPr lang="cs-CZ" sz="18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1800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Podzim</a:t>
            </a:r>
            <a:r>
              <a:rPr lang="cs-CZ" sz="18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– </a:t>
            </a:r>
            <a:r>
              <a:rPr lang="cs-CZ" sz="18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se slovem spojíme </a:t>
            </a:r>
            <a:r>
              <a:rPr lang="cs-CZ" sz="18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podzimní obrázky</a:t>
            </a:r>
            <a:r>
              <a:rPr lang="cs-CZ" sz="18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, kontrola šipkami po kliknutí</a:t>
            </a:r>
          </a:p>
          <a:p>
            <a:pPr marL="0" lvl="0" indent="0">
              <a:buClrTx/>
              <a:buNone/>
            </a:pPr>
            <a:r>
              <a:rPr lang="cs-CZ" sz="18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Str</a:t>
            </a:r>
            <a:r>
              <a:rPr lang="cs-CZ" sz="1800" b="1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. </a:t>
            </a:r>
            <a:r>
              <a:rPr lang="cs-CZ" sz="1800" b="1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8 </a:t>
            </a:r>
            <a:r>
              <a:rPr lang="cs-CZ" sz="1800" i="1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 </a:t>
            </a:r>
            <a:r>
              <a:rPr lang="cs-CZ" sz="1800" i="1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Zima </a:t>
            </a:r>
            <a:r>
              <a:rPr lang="cs-CZ" sz="18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- se </a:t>
            </a:r>
            <a:r>
              <a:rPr lang="cs-CZ" sz="18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slovem spojíme  </a:t>
            </a:r>
            <a:r>
              <a:rPr lang="cs-CZ" sz="18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zimní obrázky</a:t>
            </a:r>
            <a:r>
              <a:rPr lang="cs-CZ" sz="1800" dirty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, kontrola šipkami po kliknutí</a:t>
            </a:r>
          </a:p>
          <a:p>
            <a:pPr marL="0" lvl="0" indent="0">
              <a:buClrTx/>
              <a:buNone/>
            </a:pPr>
            <a:endParaRPr lang="cs-CZ" sz="1800" dirty="0" smtClean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  <a:p>
            <a:pPr marL="0" lvl="0" indent="0">
              <a:buClrTx/>
              <a:buNone/>
            </a:pPr>
            <a:r>
              <a:rPr lang="cs-CZ" sz="1800" dirty="0" smtClean="0">
                <a:solidFill>
                  <a:prstClr val="black"/>
                </a:solidFill>
                <a:latin typeface="Calibri" pitchFamily="34" charset="0"/>
                <a:cs typeface="Calibri" pitchFamily="34" charset="0"/>
              </a:rPr>
              <a:t>Úvod k učivu o ročních obdobích,  děti poté nakreslí obrázek aktuálního ročního období  - zima- použijeme na nástěnku  ve třídě</a:t>
            </a:r>
            <a:endParaRPr lang="cs-CZ" sz="1800" dirty="0">
              <a:solidFill>
                <a:prstClr val="black"/>
              </a:solidFill>
              <a:latin typeface="Calibri" pitchFamily="34" charset="0"/>
              <a:cs typeface="Calibri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759864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pPr algn="ctr"/>
            <a:r>
              <a:rPr lang="cs-CZ" sz="4400" dirty="0" smtClean="0"/>
              <a:t>Rok</a:t>
            </a:r>
            <a:endParaRPr lang="cs-CZ" sz="44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805264"/>
            <a:ext cx="4784754" cy="320899"/>
          </a:xfrm>
        </p:spPr>
        <p:txBody>
          <a:bodyPr>
            <a:normAutofit fontScale="70000" lnSpcReduction="20000"/>
          </a:bodyPr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aoblený obdélníkový popisek 3"/>
          <p:cNvSpPr/>
          <p:nvPr/>
        </p:nvSpPr>
        <p:spPr>
          <a:xfrm>
            <a:off x="1907704" y="908720"/>
            <a:ext cx="1728192" cy="1152128"/>
          </a:xfrm>
          <a:prstGeom prst="wedgeRoundRectCallout">
            <a:avLst>
              <a:gd name="adj1" fmla="val 74890"/>
              <a:gd name="adj2" fmla="val -44888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Na kolik částí se dělím?</a:t>
            </a:r>
            <a:endParaRPr lang="cs-CZ" sz="2400" dirty="0"/>
          </a:p>
        </p:txBody>
      </p:sp>
      <p:sp>
        <p:nvSpPr>
          <p:cNvPr id="5" name="Ovál 4"/>
          <p:cNvSpPr/>
          <p:nvPr/>
        </p:nvSpPr>
        <p:spPr>
          <a:xfrm>
            <a:off x="539551" y="4850936"/>
            <a:ext cx="1923387" cy="1491565"/>
          </a:xfrm>
          <a:prstGeom prst="ellipse">
            <a:avLst/>
          </a:prstGeom>
          <a:solidFill>
            <a:srgbClr val="FFFF00"/>
          </a:solidFill>
          <a:ln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Jaro</a:t>
            </a:r>
            <a:endParaRPr lang="cs-CZ" sz="2400" dirty="0">
              <a:ln w="10160">
                <a:solidFill>
                  <a:schemeClr val="accent1"/>
                </a:solidFill>
                <a:prstDash val="solid"/>
              </a:ln>
              <a:solidFill>
                <a:schemeClr val="tx1"/>
              </a:solidFill>
              <a:effectLst>
                <a:outerShdw blurRad="38100" dist="32000" dir="540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6" name="Ovál 5"/>
          <p:cNvSpPr/>
          <p:nvPr/>
        </p:nvSpPr>
        <p:spPr>
          <a:xfrm>
            <a:off x="2555776" y="4797152"/>
            <a:ext cx="1921799" cy="1486481"/>
          </a:xfrm>
          <a:prstGeom prst="ellipse">
            <a:avLst/>
          </a:prstGeom>
          <a:solidFill>
            <a:schemeClr val="accent5">
              <a:lumMod val="60000"/>
              <a:lumOff val="40000"/>
            </a:schemeClr>
          </a:solidFill>
          <a:ln>
            <a:solidFill>
              <a:srgbClr val="C0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Léto</a:t>
            </a:r>
            <a:endParaRPr lang="cs-CZ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Ovál 6"/>
          <p:cNvSpPr/>
          <p:nvPr/>
        </p:nvSpPr>
        <p:spPr>
          <a:xfrm>
            <a:off x="4716016" y="4830333"/>
            <a:ext cx="2160240" cy="1512168"/>
          </a:xfrm>
          <a:prstGeom prst="ellipse">
            <a:avLst/>
          </a:prstGeom>
          <a:solidFill>
            <a:srgbClr val="92D050"/>
          </a:solidFill>
          <a:ln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Podzim</a:t>
            </a:r>
            <a:endParaRPr lang="cs-CZ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8" name="Ovál 7"/>
          <p:cNvSpPr/>
          <p:nvPr/>
        </p:nvSpPr>
        <p:spPr>
          <a:xfrm>
            <a:off x="7107266" y="4850936"/>
            <a:ext cx="1872208" cy="1548172"/>
          </a:xfrm>
          <a:prstGeom prst="ellipse">
            <a:avLst/>
          </a:prstGeom>
          <a:solidFill>
            <a:srgbClr val="00B0F0"/>
          </a:solidFill>
          <a:ln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tx1"/>
                </a:solidFill>
                <a:effectLst>
                  <a:reflection blurRad="12700" stA="28000" endPos="45000" dist="1000" dir="5400000" sy="-100000" algn="bl" rotWithShape="0"/>
                </a:effectLst>
              </a:rPr>
              <a:t>Zima</a:t>
            </a:r>
            <a:endParaRPr lang="cs-CZ" sz="2400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tx1"/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9" name="Zaoblený obdélníkový popisek 8"/>
          <p:cNvSpPr/>
          <p:nvPr/>
        </p:nvSpPr>
        <p:spPr>
          <a:xfrm>
            <a:off x="4449866" y="1653386"/>
            <a:ext cx="1850326" cy="1487582"/>
          </a:xfrm>
          <a:prstGeom prst="wedgeRoundRectCallout">
            <a:avLst>
              <a:gd name="adj1" fmla="val -81177"/>
              <a:gd name="adj2" fmla="val -38512"/>
              <a:gd name="adj3" fmla="val 16667"/>
            </a:avLst>
          </a:prstGeom>
          <a:ln w="28575">
            <a:solidFill>
              <a:schemeClr val="tx2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Rok se dělí na čtyři roční období.</a:t>
            </a:r>
            <a:endParaRPr lang="cs-CZ" sz="2400" dirty="0"/>
          </a:p>
        </p:txBody>
      </p:sp>
      <p:sp>
        <p:nvSpPr>
          <p:cNvPr id="10" name="Zaoblený obdélníkový popisek 9"/>
          <p:cNvSpPr/>
          <p:nvPr/>
        </p:nvSpPr>
        <p:spPr>
          <a:xfrm>
            <a:off x="1297061" y="2480603"/>
            <a:ext cx="2016224" cy="1656184"/>
          </a:xfrm>
          <a:prstGeom prst="wedgeRoundRectCallout">
            <a:avLst>
              <a:gd name="adj1" fmla="val 76265"/>
              <a:gd name="adj2" fmla="val -44035"/>
              <a:gd name="adj3" fmla="val 1666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2400" dirty="0" smtClean="0"/>
              <a:t>Vyjmenuj, jak jdou roční období za sebou: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13029909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500"/>
                            </p:stCondLst>
                            <p:childTnLst>
                              <p:par>
                                <p:cTn id="31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500"/>
                            </p:stCondLst>
                            <p:childTnLst>
                              <p:par>
                                <p:cTn id="36" presetID="2" presetClass="entr" presetSubtype="4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500"/>
                            </p:stCondLst>
                            <p:childTnLst>
                              <p:par>
                                <p:cTn id="41" presetID="2" presetClass="entr" presetSubtype="6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Autofit/>
          </a:bodyPr>
          <a:lstStyle/>
          <a:p>
            <a:pPr algn="ctr"/>
            <a:r>
              <a:rPr lang="cs-CZ" sz="4400" dirty="0" smtClean="0"/>
              <a:t>Jaro</a:t>
            </a:r>
            <a:endParaRPr lang="cs-CZ" sz="4400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02652" y="2692747"/>
            <a:ext cx="1938696" cy="1505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29110" y="1052736"/>
            <a:ext cx="1627187" cy="132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06065" y="4653136"/>
            <a:ext cx="2073275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4" y="474793"/>
            <a:ext cx="1609725" cy="1968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06139" y="2719518"/>
            <a:ext cx="1852613" cy="14144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955376" y="4733146"/>
            <a:ext cx="1354137" cy="1695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332656"/>
            <a:ext cx="1169987" cy="16891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8" name="Picture 14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93432" y="2658399"/>
            <a:ext cx="2279650" cy="15367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9" name="Picture 15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51388" y="4910152"/>
            <a:ext cx="1963737" cy="1341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0" name="Picture 16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37309" y="2003888"/>
            <a:ext cx="1609725" cy="1158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1" name="Picture 17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225592" y="3833192"/>
            <a:ext cx="1731963" cy="16398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2" name="Picture 18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1814976"/>
            <a:ext cx="1566863" cy="13477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43" name="Picture 19"/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039201" y="3892618"/>
            <a:ext cx="1506537" cy="17192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xmlns="" val="407719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1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7" dur="1000" fill="hold"/>
                                        <p:tgtEl>
                                          <p:spTgt spid="10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1000" fill="hold"/>
                                        <p:tgtEl>
                                          <p:spTgt spid="10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1000" fill="hold"/>
                                        <p:tgtEl>
                                          <p:spTgt spid="10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1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0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1000" fill="hold"/>
                                        <p:tgtEl>
                                          <p:spTgt spid="103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1000" fill="hold"/>
                                        <p:tgtEl>
                                          <p:spTgt spid="10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8" presetID="2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1000" fill="hold"/>
                                        <p:tgtEl>
                                          <p:spTgt spid="10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6" dur="1000"/>
                                        <p:tgtEl>
                                          <p:spTgt spid="10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49" dur="1000"/>
                                        <p:tgtEl>
                                          <p:spTgt spid="10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2" dur="1000"/>
                                        <p:tgtEl>
                                          <p:spTgt spid="10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1000"/>
                                        <p:tgtEl>
                                          <p:spTgt spid="10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Autofit/>
          </a:bodyPr>
          <a:lstStyle/>
          <a:p>
            <a:pPr algn="ctr"/>
            <a:r>
              <a:rPr lang="cs-CZ" sz="4400" dirty="0" smtClean="0"/>
              <a:t>Léto</a:t>
            </a:r>
            <a:endParaRPr lang="cs-CZ" sz="4400" dirty="0"/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02652" y="2728466"/>
            <a:ext cx="1938696" cy="15058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5069083"/>
            <a:ext cx="2146300" cy="1431925"/>
          </a:xfrm>
          <a:prstGeom prst="rect">
            <a:avLst/>
          </a:prstGeom>
          <a:noFill/>
          <a:ln>
            <a:noFill/>
          </a:ln>
          <a:effectLst/>
          <a:scene3d>
            <a:camera prst="perspectiveLeft"/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6" name="Picture 4" descr="C:\Users\Lenka\AppData\Local\Microsoft\Windows\Temporary Internet Files\Content.IE5\P4OCJY1L\MP900425259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67544" y="5069081"/>
            <a:ext cx="2189802" cy="1431925"/>
          </a:xfrm>
          <a:prstGeom prst="rect">
            <a:avLst/>
          </a:prstGeom>
          <a:noFill/>
          <a:scene3d>
            <a:camera prst="perspectiveRight"/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32407" y="2992362"/>
            <a:ext cx="1860076" cy="1244552"/>
          </a:xfrm>
          <a:prstGeom prst="rect">
            <a:avLst/>
          </a:prstGeom>
          <a:noFill/>
          <a:ln>
            <a:noFill/>
          </a:ln>
          <a:effectLst/>
          <a:scene3d>
            <a:camera prst="perspectiveRight"/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 descr="C:\Users\Lenka\AppData\Local\Microsoft\Windows\Temporary Internet Files\Content.IE5\OMPPDY13\MP900401015[1]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908720"/>
            <a:ext cx="1718673" cy="1374938"/>
          </a:xfrm>
          <a:prstGeom prst="rect">
            <a:avLst/>
          </a:prstGeom>
          <a:noFill/>
          <a:scene3d>
            <a:camera prst="perspectiveBelow"/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19601" y="943693"/>
            <a:ext cx="1685688" cy="1304991"/>
          </a:xfrm>
          <a:prstGeom prst="rect">
            <a:avLst/>
          </a:prstGeom>
          <a:noFill/>
          <a:ln>
            <a:noFill/>
          </a:ln>
          <a:effectLst/>
          <a:scene3d>
            <a:camera prst="perspectiveRight"/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1558" y="5114326"/>
            <a:ext cx="2011363" cy="1341437"/>
          </a:xfrm>
          <a:prstGeom prst="rect">
            <a:avLst/>
          </a:prstGeom>
          <a:noFill/>
          <a:ln>
            <a:noFill/>
          </a:ln>
          <a:effectLst/>
          <a:scene3d>
            <a:camera prst="perspectiveAbove"/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 descr="C:\Users\Lenka\AppData\Local\Microsoft\Windows\Temporary Internet Files\Content.IE5\1JHNA87K\MP900422862[1].jp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83702" y="2829830"/>
            <a:ext cx="2355344" cy="1569616"/>
          </a:xfrm>
          <a:prstGeom prst="rect">
            <a:avLst/>
          </a:prstGeom>
          <a:noFill/>
          <a:scene3d>
            <a:camera prst="perspectiveLeft"/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85" name="Picture 13" descr="C:\Users\Lenka\AppData\Local\Microsoft\Windows\Temporary Internet Files\Content.IE5\23M89SOR\MP900407540[1].jp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588224" y="943693"/>
            <a:ext cx="2148616" cy="1431851"/>
          </a:xfrm>
          <a:prstGeom prst="rect">
            <a:avLst/>
          </a:prstGeom>
          <a:noFill/>
          <a:scene3d>
            <a:camera prst="perspectiveLeft"/>
            <a:lightRig rig="threePt" dir="t"/>
          </a:scene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cxnSp>
        <p:nvCxnSpPr>
          <p:cNvPr id="5" name="Přímá spojnice se šipkou 4"/>
          <p:cNvCxnSpPr/>
          <p:nvPr/>
        </p:nvCxnSpPr>
        <p:spPr>
          <a:xfrm>
            <a:off x="2657346" y="2248684"/>
            <a:ext cx="1050558" cy="743678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7" name="Přímá spojnice se šipkou 6"/>
          <p:cNvCxnSpPr/>
          <p:nvPr/>
        </p:nvCxnSpPr>
        <p:spPr>
          <a:xfrm flipV="1">
            <a:off x="4567239" y="4399446"/>
            <a:ext cx="0" cy="54172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>
            <a:off x="5572921" y="3501008"/>
            <a:ext cx="799279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15" name="Přímá spojnice se šipkou 14"/>
          <p:cNvCxnSpPr/>
          <p:nvPr/>
        </p:nvCxnSpPr>
        <p:spPr>
          <a:xfrm flipH="1">
            <a:off x="5292080" y="1659618"/>
            <a:ext cx="1191622" cy="1170212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cxnSp>
        <p:nvCxnSpPr>
          <p:cNvPr id="4" name="Přímá spojnice se šipkou 3"/>
          <p:cNvCxnSpPr/>
          <p:nvPr/>
        </p:nvCxnSpPr>
        <p:spPr>
          <a:xfrm>
            <a:off x="2511000" y="3614638"/>
            <a:ext cx="1050558" cy="0"/>
          </a:xfrm>
          <a:prstGeom prst="straightConnector1">
            <a:avLst/>
          </a:prstGeom>
          <a:ln>
            <a:solidFill>
              <a:srgbClr val="FF0000"/>
            </a:solidFill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38989530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1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1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1000"/>
                                        <p:tgtEl>
                                          <p:spTgt spid="30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21" dur="10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1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0" dur="1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3" dur="1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1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5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5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562074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Podzim</a:t>
            </a:r>
            <a:endParaRPr lang="cs-CZ" dirty="0"/>
          </a:p>
        </p:txBody>
      </p:sp>
      <p:pic>
        <p:nvPicPr>
          <p:cNvPr id="409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635896" y="2636912"/>
            <a:ext cx="1889924" cy="15302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495675" y="908720"/>
            <a:ext cx="2152650" cy="142081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6660" y="4725144"/>
            <a:ext cx="1730680" cy="1455043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 descr="C:\Users\Lenka\AppData\Local\Microsoft\Windows\Temporary Internet Files\Content.IE5\SCULD85L\MC900193270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94551" y="2723456"/>
            <a:ext cx="1224136" cy="140917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30" name="Picture 6" descr="C:\Users\Lenka\AppData\Local\Microsoft\Windows\Temporary Internet Files\Content.IE5\P4OCJY1L\MC90023244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 flipH="1">
            <a:off x="6584776" y="4590090"/>
            <a:ext cx="1651293" cy="172514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18334" y="2778892"/>
            <a:ext cx="1584176" cy="1365669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2" name="Picture 8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5092785"/>
            <a:ext cx="1814055" cy="1222454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3" name="Picture 9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898453" y="908720"/>
            <a:ext cx="1023937" cy="1328737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5" name="Picture 11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99592" y="1013993"/>
            <a:ext cx="1814055" cy="1210265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>
            <a:off x="4572000" y="2372910"/>
            <a:ext cx="0" cy="235371"/>
          </a:xfrm>
          <a:prstGeom prst="straightConnector1">
            <a:avLst/>
          </a:prstGeom>
          <a:ln>
            <a:solidFill>
              <a:srgbClr val="92D050"/>
            </a:solidFill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>
            <a:off x="2555776" y="3428045"/>
            <a:ext cx="939899" cy="0"/>
          </a:xfrm>
          <a:prstGeom prst="straightConnector1">
            <a:avLst/>
          </a:prstGeom>
          <a:ln>
            <a:solidFill>
              <a:srgbClr val="92D050"/>
            </a:solidFill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9" name="Přímá spojnice se šipkou 8"/>
          <p:cNvCxnSpPr>
            <a:stCxn id="1027" idx="0"/>
          </p:cNvCxnSpPr>
          <p:nvPr/>
        </p:nvCxnSpPr>
        <p:spPr>
          <a:xfrm flipV="1">
            <a:off x="4572000" y="4239210"/>
            <a:ext cx="4429" cy="485934"/>
          </a:xfrm>
          <a:prstGeom prst="straightConnector1">
            <a:avLst/>
          </a:prstGeom>
          <a:ln>
            <a:solidFill>
              <a:srgbClr val="92D050"/>
            </a:solidFill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1" name="Přímá spojnice se šipkou 10"/>
          <p:cNvCxnSpPr/>
          <p:nvPr/>
        </p:nvCxnSpPr>
        <p:spPr>
          <a:xfrm flipH="1" flipV="1">
            <a:off x="5437340" y="3861048"/>
            <a:ext cx="1006868" cy="729042"/>
          </a:xfrm>
          <a:prstGeom prst="straightConnector1">
            <a:avLst/>
          </a:prstGeom>
          <a:ln>
            <a:solidFill>
              <a:srgbClr val="92D050"/>
            </a:solidFill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  <p:cxnSp>
        <p:nvCxnSpPr>
          <p:cNvPr id="13" name="Přímá spojnice se šipkou 12"/>
          <p:cNvCxnSpPr/>
          <p:nvPr/>
        </p:nvCxnSpPr>
        <p:spPr>
          <a:xfrm flipH="1">
            <a:off x="5573059" y="3428045"/>
            <a:ext cx="1006868" cy="0"/>
          </a:xfrm>
          <a:prstGeom prst="straightConnector1">
            <a:avLst/>
          </a:prstGeom>
          <a:ln>
            <a:solidFill>
              <a:srgbClr val="92D050"/>
            </a:solidFill>
            <a:tailEnd type="arrow"/>
          </a:ln>
        </p:spPr>
        <p:style>
          <a:lnRef idx="3">
            <a:schemeClr val="accent6"/>
          </a:lnRef>
          <a:fillRef idx="0">
            <a:schemeClr val="accent6"/>
          </a:fillRef>
          <a:effectRef idx="2">
            <a:schemeClr val="accent6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8577128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750"/>
                                        <p:tgtEl>
                                          <p:spTgt spid="10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75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750"/>
                                        <p:tgtEl>
                                          <p:spTgt spid="10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1" dur="75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750"/>
                                        <p:tgtEl>
                                          <p:spTgt spid="10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750"/>
                                        <p:tgtEl>
                                          <p:spTgt spid="10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0" dur="750"/>
                                        <p:tgtEl>
                                          <p:spTgt spid="10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33" dur="75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4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1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0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pPr algn="ctr"/>
            <a:r>
              <a:rPr lang="cs-CZ" dirty="0" smtClean="0"/>
              <a:t>Zima</a:t>
            </a:r>
            <a:endParaRPr lang="cs-CZ" dirty="0"/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BEBA8EAE-BF5A-486C-A8C5-ECC9F3942E4B}">
                <a14:imgProps xmlns:a14="http://schemas.microsoft.com/office/drawing/2010/main" xmlns="">
                  <a14:imgLayer r:embed="rId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07904" y="2636912"/>
            <a:ext cx="1889924" cy="15668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27583" y="746660"/>
            <a:ext cx="2146300" cy="143192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779912" y="5229200"/>
            <a:ext cx="1798638" cy="1179972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7465" y="5215936"/>
            <a:ext cx="1506537" cy="120650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7" name="Picture 5" descr="C:\Users\Lenka\AppData\Local\Microsoft\Windows\Temporary Internet Files\Content.IE5\23M89SOR\MC900446520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267012" y="4984796"/>
            <a:ext cx="2160240" cy="1353589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Lenka\AppData\Local\Microsoft\Windows\Temporary Internet Files\Content.IE5\SCULD85L\MC900239421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60164" y="548680"/>
            <a:ext cx="1773936" cy="182788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487500" y="2780928"/>
            <a:ext cx="1719263" cy="1377950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056183" y="2544167"/>
            <a:ext cx="1689100" cy="2103437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9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18918" y="1008912"/>
            <a:ext cx="920626" cy="133762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cxnSp>
        <p:nvCxnSpPr>
          <p:cNvPr id="4" name="Přímá spojnice se šipkou 3"/>
          <p:cNvCxnSpPr/>
          <p:nvPr/>
        </p:nvCxnSpPr>
        <p:spPr>
          <a:xfrm>
            <a:off x="3131840" y="1988840"/>
            <a:ext cx="792088" cy="792088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6" name="Přímá spojnice se šipkou 5"/>
          <p:cNvCxnSpPr/>
          <p:nvPr/>
        </p:nvCxnSpPr>
        <p:spPr>
          <a:xfrm flipV="1">
            <a:off x="2745283" y="3947888"/>
            <a:ext cx="1178645" cy="1224136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8" name="Přímá spojnice se šipkou 7"/>
          <p:cNvCxnSpPr/>
          <p:nvPr/>
        </p:nvCxnSpPr>
        <p:spPr>
          <a:xfrm flipV="1">
            <a:off x="4679231" y="4234645"/>
            <a:ext cx="0" cy="825918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0" name="Přímá spojnice se šipkou 9"/>
          <p:cNvCxnSpPr/>
          <p:nvPr/>
        </p:nvCxnSpPr>
        <p:spPr>
          <a:xfrm flipH="1" flipV="1">
            <a:off x="5555263" y="3861048"/>
            <a:ext cx="1296144" cy="1199515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2" name="Přímá spojnice se šipkou 11"/>
          <p:cNvCxnSpPr/>
          <p:nvPr/>
        </p:nvCxnSpPr>
        <p:spPr>
          <a:xfrm flipH="1">
            <a:off x="5371854" y="1677726"/>
            <a:ext cx="1120582" cy="988986"/>
          </a:xfrm>
          <a:prstGeom prst="straightConnector1">
            <a:avLst/>
          </a:prstGeom>
          <a:ln>
            <a:solidFill>
              <a:srgbClr val="00B0F0"/>
            </a:solidFill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28930236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6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2" dur="2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5" dur="2000"/>
                                        <p:tgtEl>
                                          <p:spTgt spid="30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8" dur="2000"/>
                                        <p:tgtEl>
                                          <p:spTgt spid="30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2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20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2000"/>
                                        <p:tgtEl>
                                          <p:spTgt spid="30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0" dur="20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3" dur="2000"/>
                                        <p:tgtEl>
                                          <p:spTgt spid="30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8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0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4082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Použité 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980728"/>
            <a:ext cx="8229600" cy="5145435"/>
          </a:xfrm>
        </p:spPr>
        <p:txBody>
          <a:bodyPr/>
          <a:lstStyle/>
          <a:p>
            <a:pPr marL="0" indent="0">
              <a:buNone/>
            </a:pPr>
            <a:r>
              <a:rPr lang="cs-CZ" dirty="0" smtClean="0"/>
              <a:t>Otevřená galerie Microsoft.com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231580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4400">
        <p14:honeycomb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ošky">
  <a:themeElements>
    <a:clrScheme name="Tvrdý obal">
      <a:dk1>
        <a:sysClr val="windowText" lastClr="000000"/>
      </a:dk1>
      <a:lt1>
        <a:sysClr val="window" lastClr="FFFFFF"/>
      </a:lt1>
      <a:dk2>
        <a:srgbClr val="895D1D"/>
      </a:dk2>
      <a:lt2>
        <a:srgbClr val="ECE9C6"/>
      </a:lt2>
      <a:accent1>
        <a:srgbClr val="873624"/>
      </a:accent1>
      <a:accent2>
        <a:srgbClr val="D6862D"/>
      </a:accent2>
      <a:accent3>
        <a:srgbClr val="D0BE40"/>
      </a:accent3>
      <a:accent4>
        <a:srgbClr val="877F6C"/>
      </a:accent4>
      <a:accent5>
        <a:srgbClr val="972109"/>
      </a:accent5>
      <a:accent6>
        <a:srgbClr val="AEB795"/>
      </a:accent6>
      <a:hlink>
        <a:srgbClr val="CC9900"/>
      </a:hlink>
      <a:folHlink>
        <a:srgbClr val="B2B2B2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創英角ｺﾞｼｯｸUB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Došky">
      <a:fillStyleLst>
        <a:solidFill>
          <a:schemeClr val="phClr"/>
        </a:solidFill>
        <a:gradFill rotWithShape="1">
          <a:gsLst>
            <a:gs pos="0">
              <a:schemeClr val="phClr">
                <a:tint val="79000"/>
                <a:satMod val="180000"/>
              </a:schemeClr>
            </a:gs>
            <a:gs pos="65000">
              <a:schemeClr val="phClr">
                <a:tint val="52000"/>
                <a:satMod val="250000"/>
              </a:schemeClr>
            </a:gs>
            <a:gs pos="100000">
              <a:schemeClr val="phClr">
                <a:tint val="29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brightRoom" dir="t">
              <a:rot lat="0" lon="0" rev="8700000"/>
            </a:lightRig>
          </a:scene3d>
          <a:sp3d contourW="12700" prstMaterial="dkEdge">
            <a:bevelT w="0" h="0" prst="relaxedInset"/>
            <a:contourClr>
              <a:schemeClr val="phClr">
                <a:shade val="65000"/>
                <a:satMod val="15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13200000"/>
            </a:lightRig>
          </a:scene3d>
          <a:sp3d prstMaterial="dkEdge">
            <a:bevelT w="63500" h="50800" prst="relaxedIns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5000"/>
                <a:shade val="95000"/>
                <a:satMod val="200000"/>
              </a:schemeClr>
            </a:gs>
            <a:gs pos="53000">
              <a:schemeClr val="phClr">
                <a:shade val="60000"/>
                <a:satMod val="220000"/>
              </a:schemeClr>
            </a:gs>
            <a:gs pos="100000">
              <a:schemeClr val="phClr">
                <a:shade val="45000"/>
                <a:satMod val="22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3000"/>
                <a:shade val="97000"/>
                <a:satMod val="230000"/>
              </a:schemeClr>
            </a:gs>
            <a:gs pos="100000">
              <a:schemeClr val="phClr">
                <a:shade val="35000"/>
                <a:satMod val="250000"/>
              </a:schemeClr>
            </a:gs>
          </a:gsLst>
          <a:path path="circle">
            <a:fillToRect l="15000" t="50000" r="85000" b="6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Thatch</Template>
  <TotalTime>179</TotalTime>
  <Words>190</Words>
  <Application>Microsoft Office PowerPoint</Application>
  <PresentationFormat>Předvádění na obrazovce (4:3)</PresentationFormat>
  <Paragraphs>44</Paragraphs>
  <Slides>9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Došky</vt:lpstr>
      <vt:lpstr>NÁZEV ŠKOLY: ZŠ Karla Klíče Hostinné AUTOR: Mgr. Lenka Stará NÁZEV: VY_32_INOVACE_12_B_5_Roční období TÉMA: Roční období ČÍSLO PROJEKTU: CZ.1.07/1.4.00/21.2131</vt:lpstr>
      <vt:lpstr>Snímek 2</vt:lpstr>
      <vt:lpstr>Mgr. Lenka Stará datum 1.2.2012 Určeno pro 1. ročník Prezentace obsahuje animace.</vt:lpstr>
      <vt:lpstr>Rok</vt:lpstr>
      <vt:lpstr>Jaro</vt:lpstr>
      <vt:lpstr>Léto</vt:lpstr>
      <vt:lpstr>Podzim</vt:lpstr>
      <vt:lpstr>Zima</vt:lpstr>
      <vt:lpstr>Použité zdroje: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 Stará</dc:creator>
  <cp:lastModifiedBy>Dum</cp:lastModifiedBy>
  <cp:revision>32</cp:revision>
  <dcterms:created xsi:type="dcterms:W3CDTF">2012-01-27T18:59:16Z</dcterms:created>
  <dcterms:modified xsi:type="dcterms:W3CDTF">2012-03-16T10:46:33Z</dcterms:modified>
</cp:coreProperties>
</file>