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VY_32_INOVACE_03_M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Vlastnosti sčítání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i="0" u="none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628" custLinFactNeighborY="-339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C4D464-B7C5-40D4-A5BE-50FBBFA7C424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1FCCB2-9780-4AD9-A2A8-972D5A7C065D}" type="presOf" srcId="{B651F6E3-6281-48DB-9319-2AEAFDAE7572}" destId="{6BB5E863-4638-4E1D-BFDE-399D028AC4ED}" srcOrd="1" destOrd="0" presId="urn:microsoft.com/office/officeart/2005/8/layout/target3"/>
    <dgm:cxn modelId="{119B10A0-1BD5-45F2-86BB-2449505D3E79}" type="presOf" srcId="{D1D4F407-5343-4D3F-B5B9-D407B03CAEB4}" destId="{AED2198E-93D5-4001-81B4-73124B309672}" srcOrd="1" destOrd="0" presId="urn:microsoft.com/office/officeart/2005/8/layout/target3"/>
    <dgm:cxn modelId="{78876E30-5E76-44A4-A6BF-30C07017A8D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EE0523-9D13-451A-BCED-165C11109C30}" type="presOf" srcId="{D1D4F407-5343-4D3F-B5B9-D407B03CAEB4}" destId="{D005CE8C-CC26-4C3E-AC11-E15060ECD759}" srcOrd="0" destOrd="0" presId="urn:microsoft.com/office/officeart/2005/8/layout/target3"/>
    <dgm:cxn modelId="{DB97F592-EB0F-4E1E-BFF1-422B4D18A7B2}" type="presOf" srcId="{D8197B8C-B260-4A16-BDF4-0947B075E274}" destId="{5A5FFA88-C948-4069-8E93-59FA12366E83}" srcOrd="1" destOrd="0" presId="urn:microsoft.com/office/officeart/2005/8/layout/target3"/>
    <dgm:cxn modelId="{F274D496-C65D-45E4-B1BF-9D76CFD8A11F}" type="presOf" srcId="{D1B46980-6531-4606-95E6-44980827E919}" destId="{2BE915AB-18AA-4053-B92C-3BFC9ED204BB}" srcOrd="1" destOrd="0" presId="urn:microsoft.com/office/officeart/2005/8/layout/target3"/>
    <dgm:cxn modelId="{668DAC37-4C7E-4FA3-9DC5-5D2F23BDDDD5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6F4E4F-E74C-4E0A-B7EF-778C0DF23218}" type="presOf" srcId="{D1B46980-6531-4606-95E6-44980827E919}" destId="{6140AFEC-043D-4C43-A2F9-D0F5331DF3A3}" srcOrd="0" destOrd="0" presId="urn:microsoft.com/office/officeart/2005/8/layout/target3"/>
    <dgm:cxn modelId="{C564AA04-948A-4AD2-BE27-B0977720C5FB}" type="presOf" srcId="{4C35D32F-0EAB-4CD7-82EE-45574DC2A586}" destId="{8BEBB6EC-1DAA-4CAC-8A25-BC0FCBD5DBD5}" srcOrd="0" destOrd="0" presId="urn:microsoft.com/office/officeart/2005/8/layout/target3"/>
    <dgm:cxn modelId="{63367826-996A-435A-87B8-E73C12A5CBC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43B560-D67B-49E3-8A2B-20BD66492B56}" type="presParOf" srcId="{333A1088-737F-45CB-B68E-254E46348037}" destId="{F5ABB229-8D3B-4694-996A-96F23CF14429}" srcOrd="0" destOrd="0" presId="urn:microsoft.com/office/officeart/2005/8/layout/target3"/>
    <dgm:cxn modelId="{C5A49A8A-90BF-46CF-8590-48C9FDA06E09}" type="presParOf" srcId="{333A1088-737F-45CB-B68E-254E46348037}" destId="{F41139FD-01EE-4571-8B17-4FB00FC51163}" srcOrd="1" destOrd="0" presId="urn:microsoft.com/office/officeart/2005/8/layout/target3"/>
    <dgm:cxn modelId="{F3BE3279-D623-4342-800D-61E4AA7BF36D}" type="presParOf" srcId="{333A1088-737F-45CB-B68E-254E46348037}" destId="{D005CE8C-CC26-4C3E-AC11-E15060ECD759}" srcOrd="2" destOrd="0" presId="urn:microsoft.com/office/officeart/2005/8/layout/target3"/>
    <dgm:cxn modelId="{4D5E340F-BD84-42AC-8E1B-26FCDB9B12A6}" type="presParOf" srcId="{333A1088-737F-45CB-B68E-254E46348037}" destId="{2C702D82-9B77-49B7-9568-BB8EB47C3372}" srcOrd="3" destOrd="0" presId="urn:microsoft.com/office/officeart/2005/8/layout/target3"/>
    <dgm:cxn modelId="{6CB58928-8400-4599-B2CF-12AA57F4B60C}" type="presParOf" srcId="{333A1088-737F-45CB-B68E-254E46348037}" destId="{A52A0455-90FF-4808-ABD0-F02540D31D5A}" srcOrd="4" destOrd="0" presId="urn:microsoft.com/office/officeart/2005/8/layout/target3"/>
    <dgm:cxn modelId="{3762009B-6E56-48B2-812B-87F15AABF881}" type="presParOf" srcId="{333A1088-737F-45CB-B68E-254E46348037}" destId="{6140AFEC-043D-4C43-A2F9-D0F5331DF3A3}" srcOrd="5" destOrd="0" presId="urn:microsoft.com/office/officeart/2005/8/layout/target3"/>
    <dgm:cxn modelId="{1FB71892-D1DD-43C8-9C3F-B3A6FEF8CEBE}" type="presParOf" srcId="{333A1088-737F-45CB-B68E-254E46348037}" destId="{9358AC05-5D7D-4327-9F80-1AD486AEA664}" srcOrd="6" destOrd="0" presId="urn:microsoft.com/office/officeart/2005/8/layout/target3"/>
    <dgm:cxn modelId="{DEBBAF76-C0E7-4C84-BB25-963A4D89FCF8}" type="presParOf" srcId="{333A1088-737F-45CB-B68E-254E46348037}" destId="{313FC574-E1CD-4FB4-B054-0B805CE0447D}" srcOrd="7" destOrd="0" presId="urn:microsoft.com/office/officeart/2005/8/layout/target3"/>
    <dgm:cxn modelId="{D98B0839-0950-4CDD-B82B-7849AF60BE6C}" type="presParOf" srcId="{333A1088-737F-45CB-B68E-254E46348037}" destId="{619D679B-A015-4ECF-8348-D1034C574F40}" srcOrd="8" destOrd="0" presId="urn:microsoft.com/office/officeart/2005/8/layout/target3"/>
    <dgm:cxn modelId="{9625CC0F-BD9C-4FC3-A8FD-634476274BC2}" type="presParOf" srcId="{333A1088-737F-45CB-B68E-254E46348037}" destId="{322283A8-4A27-4CDA-BAE3-F381106A9174}" srcOrd="9" destOrd="0" presId="urn:microsoft.com/office/officeart/2005/8/layout/target3"/>
    <dgm:cxn modelId="{5FED0718-02B9-4ED1-BEF3-9FD2AAA837D0}" type="presParOf" srcId="{333A1088-737F-45CB-B68E-254E46348037}" destId="{FFC9F71D-1B4F-4AD9-A4A6-86ADEFC8AF5C}" srcOrd="10" destOrd="0" presId="urn:microsoft.com/office/officeart/2005/8/layout/target3"/>
    <dgm:cxn modelId="{99E94E5C-066E-4445-81FF-1390382A0A29}" type="presParOf" srcId="{333A1088-737F-45CB-B68E-254E46348037}" destId="{25B08C86-7E15-44DC-BE7F-FFB55DD49D12}" srcOrd="11" destOrd="0" presId="urn:microsoft.com/office/officeart/2005/8/layout/target3"/>
    <dgm:cxn modelId="{DFB85829-BCF2-47D5-A5F3-27ABA15A4221}" type="presParOf" srcId="{333A1088-737F-45CB-B68E-254E46348037}" destId="{76644BE8-9D7C-4C09-B250-3D10AF48CBB7}" srcOrd="12" destOrd="0" presId="urn:microsoft.com/office/officeart/2005/8/layout/target3"/>
    <dgm:cxn modelId="{6A2F970C-5EFD-4EB7-B5EF-E305825EA9B5}" type="presParOf" srcId="{333A1088-737F-45CB-B68E-254E46348037}" destId="{EE85B701-7295-41C0-BA7A-34D3756A2AE6}" srcOrd="13" destOrd="0" presId="urn:microsoft.com/office/officeart/2005/8/layout/target3"/>
    <dgm:cxn modelId="{4CBB021B-431E-4451-9D62-57B173EC99A8}" type="presParOf" srcId="{333A1088-737F-45CB-B68E-254E46348037}" destId="{8BEBB6EC-1DAA-4CAC-8A25-BC0FCBD5DBD5}" srcOrd="14" destOrd="0" presId="urn:microsoft.com/office/officeart/2005/8/layout/target3"/>
    <dgm:cxn modelId="{7A02CD19-E36F-47BB-9B36-D1E3007AFAFF}" type="presParOf" srcId="{333A1088-737F-45CB-B68E-254E46348037}" destId="{AED2198E-93D5-4001-81B4-73124B309672}" srcOrd="15" destOrd="0" presId="urn:microsoft.com/office/officeart/2005/8/layout/target3"/>
    <dgm:cxn modelId="{C5AA5385-2AE5-4B31-8808-29793A3E65A4}" type="presParOf" srcId="{333A1088-737F-45CB-B68E-254E46348037}" destId="{2BE915AB-18AA-4053-B92C-3BFC9ED204BB}" srcOrd="16" destOrd="0" presId="urn:microsoft.com/office/officeart/2005/8/layout/target3"/>
    <dgm:cxn modelId="{2C188A29-4DC2-4EFF-9E15-ABFAC6569659}" type="presParOf" srcId="{333A1088-737F-45CB-B68E-254E46348037}" destId="{6BB5E863-4638-4E1D-BFDE-399D028AC4ED}" srcOrd="17" destOrd="0" presId="urn:microsoft.com/office/officeart/2005/8/layout/target3"/>
    <dgm:cxn modelId="{7E5761F5-2328-495C-B4E7-66CA526596CC}" type="presParOf" srcId="{333A1088-737F-45CB-B68E-254E46348037}" destId="{5A5FFA88-C948-4069-8E93-59FA12366E83}" srcOrd="18" destOrd="0" presId="urn:microsoft.com/office/officeart/2005/8/layout/target3"/>
    <dgm:cxn modelId="{84E8BE11-1805-42FF-B3E7-076D628843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28999" cy="34289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4499" y="0"/>
          <a:ext cx="4600574" cy="3428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14499" y="0"/>
        <a:ext cx="4600574" cy="548639"/>
      </dsp:txXfrm>
    </dsp:sp>
    <dsp:sp modelId="{A52A0455-90FF-4808-ABD0-F02540D31D5A}">
      <dsp:nvSpPr>
        <dsp:cNvPr id="0" name=""/>
        <dsp:cNvSpPr/>
      </dsp:nvSpPr>
      <dsp:spPr>
        <a:xfrm>
          <a:off x="360044" y="548639"/>
          <a:ext cx="2708910" cy="2708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14499" y="548639"/>
          <a:ext cx="4600574" cy="2708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714499" y="548639"/>
        <a:ext cx="4600574" cy="548640"/>
      </dsp:txXfrm>
    </dsp:sp>
    <dsp:sp modelId="{313FC574-E1CD-4FB4-B054-0B805CE0447D}">
      <dsp:nvSpPr>
        <dsp:cNvPr id="0" name=""/>
        <dsp:cNvSpPr/>
      </dsp:nvSpPr>
      <dsp:spPr>
        <a:xfrm>
          <a:off x="720089" y="1097279"/>
          <a:ext cx="1988820" cy="19888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14499" y="1097279"/>
          <a:ext cx="4600574" cy="19888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VY_32_INOVACE_03_M </a:t>
          </a:r>
          <a:endParaRPr lang="cs-CZ" sz="2000" kern="1200" dirty="0"/>
        </a:p>
      </dsp:txBody>
      <dsp:txXfrm>
        <a:off x="1714499" y="1097279"/>
        <a:ext cx="4600574" cy="548639"/>
      </dsp:txXfrm>
    </dsp:sp>
    <dsp:sp modelId="{FFC9F71D-1B4F-4AD9-A4A6-86ADEFC8AF5C}">
      <dsp:nvSpPr>
        <dsp:cNvPr id="0" name=""/>
        <dsp:cNvSpPr/>
      </dsp:nvSpPr>
      <dsp:spPr>
        <a:xfrm>
          <a:off x="1080134" y="1645919"/>
          <a:ext cx="1268730" cy="12687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4499" y="1645919"/>
          <a:ext cx="4600574" cy="1268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Vlastnosti sčítání</a:t>
          </a:r>
          <a:endParaRPr lang="cs-CZ" sz="2000" kern="1200" dirty="0"/>
        </a:p>
      </dsp:txBody>
      <dsp:txXfrm>
        <a:off x="1714499" y="1645919"/>
        <a:ext cx="4600574" cy="548639"/>
      </dsp:txXfrm>
    </dsp:sp>
    <dsp:sp modelId="{EE85B701-7295-41C0-BA7A-34D3756A2AE6}">
      <dsp:nvSpPr>
        <dsp:cNvPr id="0" name=""/>
        <dsp:cNvSpPr/>
      </dsp:nvSpPr>
      <dsp:spPr>
        <a:xfrm>
          <a:off x="1440179" y="2194559"/>
          <a:ext cx="548640" cy="5486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14499" y="2194559"/>
          <a:ext cx="4600574" cy="5486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i="0" u="none" kern="1200"/>
            <a:t>CZ.1.07/1.4.00/21.3551</a:t>
          </a:r>
          <a:endParaRPr lang="cs-CZ" sz="2000" kern="1200" dirty="0"/>
        </a:p>
      </dsp:txBody>
      <dsp:txXfrm>
        <a:off x="1714499" y="2194559"/>
        <a:ext cx="4600574" cy="5486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násobení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48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098784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63" y="5084763"/>
            <a:ext cx="5377811" cy="104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13176"/>
            <a:ext cx="6768752" cy="131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2" name="Diagram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29569183"/>
              </p:ext>
            </p:extLst>
          </p:nvPr>
        </p:nvGraphicFramePr>
        <p:xfrm>
          <a:off x="1475656" y="692696"/>
          <a:ext cx="631507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1204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31311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8"/>
          </a:xfrm>
        </p:spPr>
        <p:txBody>
          <a:bodyPr/>
          <a:lstStyle/>
          <a:p>
            <a:r>
              <a:rPr lang="cs-CZ" dirty="0" smtClean="0"/>
              <a:t>Prezentace je určena žákům 5. ročníku</a:t>
            </a:r>
          </a:p>
          <a:p>
            <a:r>
              <a:rPr lang="cs-CZ" dirty="0" smtClean="0"/>
              <a:t>Slouží k využití na interaktivní tabuli</a:t>
            </a:r>
          </a:p>
          <a:p>
            <a:r>
              <a:rPr lang="cs-CZ" dirty="0" smtClean="0"/>
              <a:t>Je zaměřena na výklad a následné praktické procvičení vlastností násobení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48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použitý v prezentaci je dílem autorky</a:t>
            </a:r>
          </a:p>
          <a:p>
            <a:r>
              <a:rPr lang="cs-CZ" dirty="0" smtClean="0"/>
              <a:t>Obrázky použité v prezentaci pochází z galerie Klipart Microsoft Office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26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Násobením kteréhokoliv přirozeného čísla číslem 1 se číslo nezmění.</a:t>
            </a:r>
          </a:p>
          <a:p>
            <a:r>
              <a:rPr lang="cs-CZ" dirty="0" smtClean="0"/>
              <a:t>2 . 1 = 2	10 . 1 = 10	3 658 . 1 = 3658</a:t>
            </a:r>
          </a:p>
          <a:p>
            <a:r>
              <a:rPr lang="cs-CZ" dirty="0" smtClean="0"/>
              <a:t>Při násobení kteréhokoliv čísla číslem 0 je výsledek 0</a:t>
            </a:r>
          </a:p>
          <a:p>
            <a:r>
              <a:rPr lang="cs-CZ" dirty="0" smtClean="0"/>
              <a:t>2 . 0 = 0	10 . 0 = 0	3 658 . 0 = 0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číslem 1 a 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62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příklad, dopiš výsledek a kliknutím na vločku u příkladu zjistíš, zda jsi počítal(a) správně.</a:t>
            </a:r>
          </a:p>
          <a:p>
            <a:r>
              <a:rPr lang="cs-CZ" dirty="0" smtClean="0"/>
              <a:t>35 . 1 =	35			62 . 0 =		0</a:t>
            </a:r>
          </a:p>
          <a:p>
            <a:r>
              <a:rPr lang="cs-CZ" dirty="0" smtClean="0"/>
              <a:t>17 . 0 =	0			53 . 1 =		53</a:t>
            </a:r>
          </a:p>
          <a:p>
            <a:r>
              <a:rPr lang="cs-CZ" dirty="0" smtClean="0"/>
              <a:t>27 . 1 =	27			36 . 0 =		0</a:t>
            </a:r>
          </a:p>
          <a:p>
            <a:r>
              <a:rPr lang="cs-CZ" dirty="0" smtClean="0"/>
              <a:t>521 . 0 =	0			314 . 1 =	314</a:t>
            </a:r>
          </a:p>
          <a:p>
            <a:r>
              <a:rPr lang="cs-CZ" dirty="0" smtClean="0"/>
              <a:t>803 . 1 = 	803			89 . 0 =	0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Nyní si vlastnosti zkusíme na příkladech</a:t>
            </a:r>
            <a:endParaRPr lang="cs-CZ" dirty="0"/>
          </a:p>
        </p:txBody>
      </p:sp>
      <p:pic>
        <p:nvPicPr>
          <p:cNvPr id="2050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99" y="3413608"/>
            <a:ext cx="519847" cy="51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26643"/>
            <a:ext cx="479542" cy="4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802" y="3810242"/>
            <a:ext cx="516845" cy="51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859311"/>
            <a:ext cx="479542" cy="4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180" y="4204117"/>
            <a:ext cx="547468" cy="54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873" y="4337654"/>
            <a:ext cx="479542" cy="4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483" y="4725158"/>
            <a:ext cx="510165" cy="50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809558"/>
            <a:ext cx="479542" cy="4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961" y="5261684"/>
            <a:ext cx="510166" cy="50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92231"/>
            <a:ext cx="479542" cy="47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92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2409717"/>
          </a:xfrm>
        </p:spPr>
        <p:txBody>
          <a:bodyPr/>
          <a:lstStyle/>
          <a:p>
            <a:r>
              <a:rPr lang="cs-CZ" dirty="0" smtClean="0"/>
              <a:t>Zaměníme-li pořadí činitelů, součin se nezmění.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Záměna činitelů (komutativnost)</a:t>
            </a:r>
            <a:endParaRPr lang="cs-CZ" dirty="0"/>
          </a:p>
        </p:txBody>
      </p:sp>
      <p:pic>
        <p:nvPicPr>
          <p:cNvPr id="3075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12976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190" y="3230844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44" y="3250508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24165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456" y="4104186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44" y="4084207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5373216"/>
            <a:ext cx="226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 . 3 = 6</a:t>
            </a:r>
            <a:endParaRPr lang="cs-CZ" dirty="0"/>
          </a:p>
        </p:txBody>
      </p:sp>
      <p:pic>
        <p:nvPicPr>
          <p:cNvPr id="14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069" y="4836367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03" y="3985648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87580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802113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65248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hfukalova\AppData\Local\Microsoft\Windows\Temporary Internet Files\Content.IE5\L1CM3AML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57758"/>
            <a:ext cx="576064" cy="75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12160" y="58772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 . 2 =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877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1905661"/>
          </a:xfrm>
        </p:spPr>
        <p:txBody>
          <a:bodyPr/>
          <a:lstStyle/>
          <a:p>
            <a:r>
              <a:rPr lang="cs-CZ" dirty="0" smtClean="0"/>
              <a:t>Činitele můžeme libovolně sdružovat do závorek, počítat výhodněji, součin se nezmění.</a:t>
            </a:r>
          </a:p>
          <a:p>
            <a:r>
              <a:rPr lang="cs-CZ" dirty="0" smtClean="0"/>
              <a:t>25 .7 . 4</a:t>
            </a:r>
          </a:p>
          <a:p>
            <a:r>
              <a:rPr lang="cs-CZ" dirty="0" smtClean="0"/>
              <a:t>Co je výhodnější? </a:t>
            </a:r>
            <a:r>
              <a:rPr lang="cs-CZ" dirty="0"/>
              <a:t> </a:t>
            </a:r>
            <a:r>
              <a:rPr lang="cs-CZ" dirty="0" smtClean="0"/>
              <a:t>(25 . 7) . 4 =	nebo (25 . 4) . 7 =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Sdružování činitelů (asociativnost)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94116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(25 . 7) . 4 = 175 . 4 = 400 + 280 + 20 = 700</a:t>
            </a:r>
            <a:endParaRPr lang="cs-CZ" dirty="0"/>
          </a:p>
        </p:txBody>
      </p:sp>
      <p:pic>
        <p:nvPicPr>
          <p:cNvPr id="4098" name="Picture 2" descr="C:\Users\hfukalova\AppData\Local\Microsoft\Windows\Temporary Internet Files\Content.IE5\1W8F1JXC\MC9003794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61276"/>
            <a:ext cx="912571" cy="64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558924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(25 . 4) . 7 = 100 . 7 = 700</a:t>
            </a:r>
            <a:endParaRPr lang="cs-CZ" dirty="0"/>
          </a:p>
        </p:txBody>
      </p:sp>
      <p:pic>
        <p:nvPicPr>
          <p:cNvPr id="4099" name="Picture 3" descr="C:\Users\hfukalova\AppData\Local\Microsoft\Windows\Temporary Internet Files\Content.IE5\L1CM3AML\MC900404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742" y="5459000"/>
            <a:ext cx="608492" cy="56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61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1257589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 err="1" smtClean="0"/>
              <a:t>milulášském</a:t>
            </a:r>
            <a:r>
              <a:rPr lang="cs-CZ" dirty="0" smtClean="0"/>
              <a:t> balíčku mělo 9 dětí ze třetí třídy 2 jablka a 3 pomeranče. Kolik kusů ovoce měly děti v balíčcích dohromady?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Roznásobení součtu (distributivnost)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2930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. ( 2 + 3) = 9 . 5 = 45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03848" y="4157317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NEBO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0346" y="426503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. 2 + 9 . 3 = 18 + 27 = 45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229200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Opět si můžeme vybrat postup, kterým se nám bude lépe počítat. Zkuste na následujícím snímku.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356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2265701"/>
          </a:xfrm>
        </p:spPr>
        <p:txBody>
          <a:bodyPr/>
          <a:lstStyle/>
          <a:p>
            <a:r>
              <a:rPr lang="cs-CZ" dirty="0" smtClean="0"/>
              <a:t>2 . ( 5 + 8 ) =		26  nebo 2 . 5 + 2 . 8 =		26</a:t>
            </a:r>
          </a:p>
          <a:p>
            <a:r>
              <a:rPr lang="cs-CZ" dirty="0" smtClean="0"/>
              <a:t>3 . (10 + 4) =		42  nebo 3 . 10 + 3 . 4 =	42</a:t>
            </a:r>
          </a:p>
          <a:p>
            <a:r>
              <a:rPr lang="cs-CZ" dirty="0" smtClean="0"/>
              <a:t>5 . (6 + 8 ) = 		70  nebo 5 . 6 + 5 . 8 =		70</a:t>
            </a:r>
          </a:p>
          <a:p>
            <a:r>
              <a:rPr lang="cs-CZ" dirty="0" smtClean="0"/>
              <a:t>4 . ( 9 + 1 ) = 	40  nebo 4 . 9 + 4 . 1 =		40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oběma způsoby:</a:t>
            </a:r>
            <a:endParaRPr lang="cs-CZ" dirty="0"/>
          </a:p>
        </p:txBody>
      </p:sp>
      <p:pic>
        <p:nvPicPr>
          <p:cNvPr id="5123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877" y="2483473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652" y="2984831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877" y="3423024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877" y="3819651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572705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984832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42032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hfukalova\AppData\Local\Microsoft\Windows\Temporary Internet Files\Content.IE5\X4FGBRAL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943392"/>
            <a:ext cx="612730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74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</TotalTime>
  <Words>303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Vlastnosti násobení</vt:lpstr>
      <vt:lpstr>Prezentace aplikace PowerPoint</vt:lpstr>
      <vt:lpstr>ANOTACE</vt:lpstr>
      <vt:lpstr>CITACE</vt:lpstr>
      <vt:lpstr>Násobení číslem 1 a 0</vt:lpstr>
      <vt:lpstr>Nyní si vlastnosti zkusíme na příkladech</vt:lpstr>
      <vt:lpstr>Záměna činitelů (komutativnost)</vt:lpstr>
      <vt:lpstr>Sdružování činitelů (asociativnost)</vt:lpstr>
      <vt:lpstr>Roznásobení součtu (distributivnost)</vt:lpstr>
      <vt:lpstr>Počítej oběma způsoby: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násobení</dc:title>
  <dc:creator>Fukalová Hana</dc:creator>
  <cp:lastModifiedBy>Fukalová Hana</cp:lastModifiedBy>
  <cp:revision>10</cp:revision>
  <dcterms:created xsi:type="dcterms:W3CDTF">2013-11-11T16:12:00Z</dcterms:created>
  <dcterms:modified xsi:type="dcterms:W3CDTF">2013-11-11T18:34:28Z</dcterms:modified>
</cp:coreProperties>
</file>