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7" r:id="rId3"/>
    <p:sldId id="260" r:id="rId4"/>
    <p:sldId id="256" r:id="rId5"/>
    <p:sldId id="259" r:id="rId6"/>
    <p:sldId id="261" r:id="rId7"/>
    <p:sldId id="264" r:id="rId8"/>
    <p:sldId id="265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412776"/>
            <a:ext cx="3520103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313734"/>
              </p:ext>
            </p:extLst>
          </p:nvPr>
        </p:nvGraphicFramePr>
        <p:xfrm>
          <a:off x="739776" y="4653136"/>
          <a:ext cx="7848872" cy="1687738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6361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VY_52_INOVACE_32_Zdraví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a čistota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93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55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3926" y="2348880"/>
            <a:ext cx="644599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tx2">
                    <a:lumMod val="75000"/>
                  </a:schemeClr>
                </a:solidFill>
              </a:rPr>
              <a:t>Zdraví a čistota</a:t>
            </a:r>
            <a:endParaRPr lang="cs-CZ" sz="7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5445224"/>
            <a:ext cx="27494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 Mgr. Iva Dušková,</a:t>
            </a:r>
          </a:p>
          <a:p>
            <a:r>
              <a:rPr lang="cs-CZ" sz="2400" dirty="0"/>
              <a:t>      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1992318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527" y="260648"/>
            <a:ext cx="8534400" cy="758952"/>
          </a:xfrm>
        </p:spPr>
        <p:txBody>
          <a:bodyPr/>
          <a:lstStyle/>
          <a:p>
            <a:r>
              <a:rPr lang="cs-CZ" dirty="0" smtClean="0"/>
              <a:t>Abychom nebyli nemocní, dbáme na čistotu.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0037" y="1628800"/>
            <a:ext cx="8503920" cy="4572000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pl-PL" dirty="0"/>
              <a:t>Zdraví je to nejcennější, co máme.</a:t>
            </a:r>
          </a:p>
          <a:p>
            <a:pPr marL="0" indent="0" algn="ctr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ACJE728X\MC9002332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178" y="1988840"/>
            <a:ext cx="2556095" cy="196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483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2800" cap="none" dirty="0" smtClean="0"/>
              <a:t>Bílé zuby v puse máme.</a:t>
            </a:r>
          </a:p>
          <a:p>
            <a:r>
              <a:rPr lang="cs-CZ" sz="2800" cap="none" dirty="0" smtClean="0"/>
              <a:t>Každodenně o ně dbáme,</a:t>
            </a:r>
          </a:p>
          <a:p>
            <a:r>
              <a:rPr lang="cs-CZ" sz="2800" cap="none" dirty="0"/>
              <a:t>a</a:t>
            </a:r>
            <a:r>
              <a:rPr lang="cs-CZ" sz="2800" cap="none" dirty="0" smtClean="0"/>
              <a:t>by ani jeden z nás</a:t>
            </a:r>
          </a:p>
          <a:p>
            <a:r>
              <a:rPr lang="cs-CZ" sz="2800" cap="none" dirty="0"/>
              <a:t>n</a:t>
            </a:r>
            <a:r>
              <a:rPr lang="cs-CZ" sz="2800" cap="none" dirty="0" smtClean="0"/>
              <a:t>eměl v zubu žádný kaz.</a:t>
            </a:r>
            <a:endParaRPr lang="cs-CZ" sz="2800" cap="none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Zuby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B4A6B7Q4\MC9001500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566" y="476672"/>
            <a:ext cx="2448272" cy="1629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ACJE728X\MC9003388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50404"/>
            <a:ext cx="1152128" cy="1359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91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Mýdlo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4253" y="2305337"/>
            <a:ext cx="8503920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Kdo se umýt touží,</a:t>
            </a:r>
          </a:p>
          <a:p>
            <a:pPr marL="0" indent="0">
              <a:buNone/>
            </a:pPr>
            <a:r>
              <a:rPr lang="cs-CZ" dirty="0" smtClean="0"/>
              <a:t>   tomu mýdlo slouží.</a:t>
            </a:r>
          </a:p>
          <a:p>
            <a:pPr marL="0" indent="0">
              <a:buNone/>
            </a:pPr>
            <a:r>
              <a:rPr lang="cs-CZ" dirty="0" smtClean="0"/>
              <a:t>   Vodou mýdlo napěnit,</a:t>
            </a:r>
          </a:p>
          <a:p>
            <a:pPr marL="0" indent="0">
              <a:buNone/>
            </a:pPr>
            <a:r>
              <a:rPr lang="cs-CZ" dirty="0" smtClean="0"/>
              <a:t>   tělo mydlit, vodou smýt.</a:t>
            </a:r>
            <a:endParaRPr lang="cs-CZ" dirty="0"/>
          </a:p>
        </p:txBody>
      </p:sp>
      <p:pic>
        <p:nvPicPr>
          <p:cNvPr id="2052" name="Picture 4" descr="C:\Users\OEM\AppData\Local\Microsoft\Windows\Temporary Internet Files\Content.IE5\9QG18NOM\MP9004243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844824"/>
            <a:ext cx="4149080" cy="4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3044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Umíš správně odpovědět?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Zuby si čistíme: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</a:t>
            </a:r>
            <a:r>
              <a:rPr lang="cs-CZ" dirty="0" smtClean="0">
                <a:hlinkClick r:id="rId2" action="ppaction://hlinksldjump"/>
              </a:rPr>
              <a:t>jedenkrát za týden     </a:t>
            </a:r>
          </a:p>
          <a:p>
            <a:pPr marL="0" indent="0">
              <a:buNone/>
            </a:pPr>
            <a:endParaRPr lang="cs-CZ" dirty="0">
              <a:hlinkClick r:id="rId2" action="ppaction://hlinksldjump"/>
            </a:endParaRPr>
          </a:p>
          <a:p>
            <a:pPr marL="0" indent="0">
              <a:buNone/>
            </a:pPr>
            <a:endParaRPr lang="cs-CZ" dirty="0" smtClean="0">
              <a:hlinkClick r:id="rId2" action="ppaction://hlinksldjump"/>
            </a:endParaRPr>
          </a:p>
          <a:p>
            <a:pPr marL="0" indent="0">
              <a:buNone/>
            </a:pPr>
            <a:r>
              <a:rPr lang="cs-CZ" dirty="0" smtClean="0">
                <a:hlinkClick r:id="rId2" action="ppaction://hlinksldjump"/>
              </a:rPr>
              <a:t> jedenkrát denně   </a:t>
            </a:r>
          </a:p>
          <a:p>
            <a:pPr marL="0" indent="0">
              <a:buNone/>
            </a:pPr>
            <a:endParaRPr lang="cs-CZ" dirty="0">
              <a:hlinkClick r:id="rId2" action="ppaction://hlinksldjump"/>
            </a:endParaRPr>
          </a:p>
          <a:p>
            <a:pPr marL="0" indent="0">
              <a:buNone/>
            </a:pPr>
            <a:r>
              <a:rPr lang="cs-CZ" dirty="0" smtClean="0">
                <a:hlinkClick r:id="rId3" action="ppaction://hlinksldjump"/>
              </a:rPr>
              <a:t>                                 dvakrát nebo třikrát denně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700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Špatná odpověď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ACJE728X\MC90043316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844824"/>
            <a:ext cx="3129211" cy="3129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hnutá šipka doprava 3">
            <a:hlinkClick r:id="rId3" action="ppaction://hlinksldjump"/>
          </p:cNvPr>
          <p:cNvSpPr/>
          <p:nvPr/>
        </p:nvSpPr>
        <p:spPr>
          <a:xfrm>
            <a:off x="1835696" y="2060848"/>
            <a:ext cx="2016224" cy="3456384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6093296"/>
            <a:ext cx="2613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ŠIPKU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3986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Správná odpověď!</a:t>
            </a:r>
            <a:endParaRPr lang="cs-CZ" dirty="0"/>
          </a:p>
        </p:txBody>
      </p:sp>
      <p:pic>
        <p:nvPicPr>
          <p:cNvPr id="3074" name="Picture 2" descr="C:\Users\OEM\AppData\Local\Microsoft\Windows\Temporary Internet Files\Content.IE5\PG9PTAV0\MC90043316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44824"/>
            <a:ext cx="3530525" cy="353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8285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pro zdraví ještě důležité?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RZBRHLXH\MC900229933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1427378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S2OJ9WZ5\MC9002299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1604772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S2OJ9WZ5\MC9003381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172" y="3789040"/>
            <a:ext cx="2818645" cy="108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OEM\AppData\Local\Microsoft\Windows\Temporary Internet Files\Content.IE5\H1KETE02\MC9002508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7" y="5013175"/>
            <a:ext cx="1350274" cy="1020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OEM\AppData\Local\Microsoft\Windows\Temporary Internet Files\Content.IE5\2FH3CH61\MC9001916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308827"/>
            <a:ext cx="1169257" cy="724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OEM\AppData\Local\Microsoft\Windows\Temporary Internet Files\Content.IE5\9QG18NOM\MC90033124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931" y="5400007"/>
            <a:ext cx="809966" cy="633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OEM\AppData\Local\Microsoft\Windows\Temporary Internet Files\Content.IE5\S2OJ9WZ5\MC90019930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7" y="5394125"/>
            <a:ext cx="1117153" cy="800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53050" y="2210403"/>
            <a:ext cx="42514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Pohyb na čerstvém vzduchu a sport.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3933056"/>
            <a:ext cx="35862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Odpočinek a dostatek spánku.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635" y="5301866"/>
            <a:ext cx="18085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Zdravá výživa.</a:t>
            </a:r>
            <a:endParaRPr lang="cs-CZ" sz="2000" dirty="0"/>
          </a:p>
        </p:txBody>
      </p:sp>
      <p:pic>
        <p:nvPicPr>
          <p:cNvPr id="2064" name="Picture 16" descr="C:\Users\OEM\AppData\Local\Microsoft\Windows\Temporary Internet Files\Content.IE5\H1KETE02\MC9002373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649" y="5197724"/>
            <a:ext cx="1250132" cy="1038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6954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2204864"/>
            <a:ext cx="7632848" cy="392129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Báseň: </a:t>
            </a:r>
            <a:r>
              <a:rPr lang="cs-CZ" dirty="0"/>
              <a:t>Zuzana Pospíšilová,</a:t>
            </a:r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  <a:r>
              <a:rPr lang="cs-CZ" dirty="0"/>
              <a:t>Veršovaná encyklopedie,</a:t>
            </a:r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  <a:r>
              <a:rPr lang="cs-CZ" dirty="0"/>
              <a:t>Portál, s.r.o., Praha 2010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Obrázky</a:t>
            </a:r>
            <a:r>
              <a:rPr lang="cs-CZ" dirty="0"/>
              <a:t>: </a:t>
            </a:r>
            <a:r>
              <a:rPr lang="cs-CZ" dirty="0"/>
              <a:t>Klipart 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pPr marL="0" indent="0">
              <a:buNone/>
            </a:pPr>
            <a:r>
              <a:rPr lang="cs-CZ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smtClean="0"/>
              <a:t>      </a:t>
            </a:r>
            <a:r>
              <a:rPr lang="cs-CZ" dirty="0" smtClean="0"/>
              <a:t>Fotografie: archiv </a:t>
            </a:r>
            <a:r>
              <a:rPr lang="cs-CZ" dirty="0"/>
              <a:t>autora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7790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83</TotalTime>
  <Words>190</Words>
  <Application>Microsoft Office PowerPoint</Application>
  <PresentationFormat>Předvádění na obrazovce (4:3)</PresentationFormat>
  <Paragraphs>54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Prezentace aplikace PowerPoint</vt:lpstr>
      <vt:lpstr>Abychom nebyli nemocní, dbáme na čistotu.</vt:lpstr>
      <vt:lpstr>Zuby</vt:lpstr>
      <vt:lpstr>Mýdlo</vt:lpstr>
      <vt:lpstr>Umíš správně odpovědět?</vt:lpstr>
      <vt:lpstr> Špatná odpověď</vt:lpstr>
      <vt:lpstr> Správná odpověď!</vt:lpstr>
      <vt:lpstr>Co je pro zdraví ještě důležité?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16</cp:revision>
  <dcterms:created xsi:type="dcterms:W3CDTF">2011-09-07T19:56:50Z</dcterms:created>
  <dcterms:modified xsi:type="dcterms:W3CDTF">2011-11-29T08:52:35Z</dcterms:modified>
</cp:coreProperties>
</file>