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5" r:id="rId3"/>
    <p:sldId id="259" r:id="rId4"/>
    <p:sldId id="258" r:id="rId5"/>
    <p:sldId id="260" r:id="rId6"/>
    <p:sldId id="261" r:id="rId7"/>
    <p:sldId id="262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8563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9667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19799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6627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57028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42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08964CF-6795-46C4-88C2-60B31ECF13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1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63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381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50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51078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AA3AD2-762C-4F05-892B-56B9414642EF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5602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530255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Disky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623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42656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Hlavní části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Disk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Ráfek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4333875" cy="408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159" y="5863965"/>
            <a:ext cx="83922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Obě části jsou k sobě přinýtovány nebo přivařeny.</a:t>
            </a:r>
          </a:p>
        </p:txBody>
      </p:sp>
    </p:spTree>
    <p:extLst>
      <p:ext uri="{BB962C8B-B14F-4D97-AF65-F5344CB8AC3E}">
        <p14:creationId xmlns:p14="http://schemas.microsoft.com/office/powerpoint/2010/main" val="48605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Základní údaje o diskovém kole</a:t>
            </a:r>
          </a:p>
        </p:txBody>
      </p:sp>
      <p:pic>
        <p:nvPicPr>
          <p:cNvPr id="4" name="Picture 2" descr="kolokol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2205633"/>
            <a:ext cx="7615237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3535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Ráfek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Má za úkol: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Bezpečně připojit pneumatiku k ráfku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Přesně vést a přilnout pneumatiku k ráfku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37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Označení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Místo: je vylisováno na boku ráfku a je složeno z těchto hodnot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4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½-o šířce ráfku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J- symbol označující tvar a rozměr  ramena ráfku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X – znamená prohloubený ráfek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13 – údaj o průměru ráfku v anglických palcích, tedy průměr 13palců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 – bezpečnostní výstupek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 – oboustranný bezpečnostní  výstupek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14079" y="275450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ct val="20000"/>
              </a:spcBef>
              <a:buSzPct val="85000"/>
            </a:pP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</a:t>
            </a: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1/2Jx13 H2</a:t>
            </a:r>
          </a:p>
        </p:txBody>
      </p:sp>
    </p:spTree>
    <p:extLst>
      <p:ext uri="{BB962C8B-B14F-4D97-AF65-F5344CB8AC3E}">
        <p14:creationId xmlns:p14="http://schemas.microsoft.com/office/powerpoint/2010/main" val="27219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Další značení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FH – ploché vyvýšení jen na vnější dosedací ploše patky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FH2 -  ploché vyvýšení na obou vnějších stranách dosedací plochy patky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 – symetrický ráfek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SDC- polo prohloubený ráfek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TD – SPECIÁLNÍ PROVEDENÍ RÁFKŮ(NIZKO PROFILOVÉ PNEUMATIKY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15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Další značení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– jedná se o velikost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zálisu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středu disku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ROZTEČE JEDNOTLIVÝCH OTVORŮ – 98,100,104 mm dle provedení náprav</a:t>
            </a:r>
          </a:p>
        </p:txBody>
      </p:sp>
    </p:spTree>
    <p:extLst>
      <p:ext uri="{BB962C8B-B14F-4D97-AF65-F5344CB8AC3E}">
        <p14:creationId xmlns:p14="http://schemas.microsoft.com/office/powerpoint/2010/main" val="396132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Jaký význam má označení ET?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	a)velikost rozteče 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b)hloubka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zálisu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c)jmenovitý průměr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Disk je: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a)místo kam navlékáme pneumatiku</a:t>
            </a:r>
          </a:p>
          <a:p>
            <a:pPr marL="992188" indent="-542925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b)konstrukční místo pro upevnění kola s nápravou</a:t>
            </a:r>
          </a:p>
          <a:p>
            <a:pPr marL="992188" indent="-542925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c)vystřeďovací čep na nápravě</a:t>
            </a:r>
          </a:p>
          <a:p>
            <a:pPr marL="992188" indent="-542925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2188" indent="-992188">
              <a:buNone/>
            </a:pPr>
            <a:r>
              <a:rPr lang="cs-CZ" sz="1800" smtClean="0">
                <a:latin typeface="Arial" panose="020B0604020202020204" pitchFamily="34" charset="0"/>
                <a:cs typeface="Arial" panose="020B0604020202020204" pitchFamily="34" charset="0"/>
              </a:rPr>
              <a:t>Odpovědi: 1.b), 2.b)</a:t>
            </a:r>
            <a:endParaRPr lang="cs-CZ" sz="21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6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K. Horejš, V.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PŘÍRUČKA PRO ŘIDIČE A OPRAVÁŘE AUTOMOBILŮ I. DÍL PODVOZEK MOTOROVÉHO VOZIDLA,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Liteera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Brno 2008, ISBN 978-80-85763-42-3, 4.vyd., 358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Z, Jan, B. Žďárský , J.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AUTOMOBILY PODVOZKY 1, nakl.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2009, ISBN 978-80- 87143- 11- 7 2. vyd., 245 s. </a:t>
            </a:r>
          </a:p>
        </p:txBody>
      </p:sp>
    </p:spTree>
    <p:extLst>
      <p:ext uri="{BB962C8B-B14F-4D97-AF65-F5344CB8AC3E}">
        <p14:creationId xmlns:p14="http://schemas.microsoft.com/office/powerpoint/2010/main" val="301555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335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Disky</vt:lpstr>
      <vt:lpstr>Disky</vt:lpstr>
      <vt:lpstr>Disky</vt:lpstr>
      <vt:lpstr>Disky</vt:lpstr>
      <vt:lpstr>Disky</vt:lpstr>
      <vt:lpstr>Disky</vt:lpstr>
      <vt:lpstr>Disky</vt:lpstr>
      <vt:lpstr>Disky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12</cp:revision>
  <dcterms:created xsi:type="dcterms:W3CDTF">2013-11-05T12:03:18Z</dcterms:created>
  <dcterms:modified xsi:type="dcterms:W3CDTF">2013-11-11T21:09:29Z</dcterms:modified>
</cp:coreProperties>
</file>