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69" r:id="rId3"/>
    <p:sldId id="257" r:id="rId4"/>
    <p:sldId id="258" r:id="rId5"/>
    <p:sldId id="265" r:id="rId6"/>
    <p:sldId id="266" r:id="rId7"/>
    <p:sldId id="262" r:id="rId8"/>
    <p:sldId id="259" r:id="rId9"/>
    <p:sldId id="261" r:id="rId10"/>
    <p:sldId id="260" r:id="rId11"/>
    <p:sldId id="263" r:id="rId12"/>
    <p:sldId id="270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B32560-A666-4BD9-B484-705393135E74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EAC93B-6C66-4F68-951A-23FD4DA93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745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Legenda:</a:t>
            </a:r>
          </a:p>
          <a:p>
            <a:pPr marL="228600" indent="-228600">
              <a:buAutoNum type="arabicPeriod"/>
            </a:pPr>
            <a:r>
              <a:rPr lang="cs-CZ" baseline="0" dirty="0" smtClean="0"/>
              <a:t>Brzdový pedál</a:t>
            </a:r>
          </a:p>
          <a:p>
            <a:pPr marL="228600" indent="-228600">
              <a:buAutoNum type="arabicPeriod" startAt="2"/>
            </a:pPr>
            <a:r>
              <a:rPr lang="cs-CZ" baseline="0" dirty="0" smtClean="0"/>
              <a:t>Posilovač brzd</a:t>
            </a:r>
          </a:p>
          <a:p>
            <a:pPr marL="228600" indent="-228600">
              <a:buAutoNum type="arabicPeriod" startAt="3"/>
            </a:pPr>
            <a:r>
              <a:rPr lang="cs-CZ" baseline="0" dirty="0" smtClean="0"/>
              <a:t>Hlavní brzdový válec</a:t>
            </a:r>
          </a:p>
          <a:p>
            <a:pPr marL="228600" indent="-228600">
              <a:buAutoNum type="arabicPeriod" startAt="3"/>
            </a:pPr>
            <a:r>
              <a:rPr lang="cs-CZ" baseline="0" dirty="0" smtClean="0"/>
              <a:t>Nádobka na brzdovou kapalinu s brzdovou kapalinou</a:t>
            </a:r>
          </a:p>
          <a:p>
            <a:pPr marL="228600" indent="-228600">
              <a:buAutoNum type="arabicPeriod" startAt="3"/>
            </a:pPr>
            <a:r>
              <a:rPr lang="cs-CZ" baseline="0" dirty="0" smtClean="0"/>
              <a:t>Přední kotoučové brzdy</a:t>
            </a:r>
          </a:p>
          <a:p>
            <a:pPr marL="228600" indent="-228600">
              <a:buAutoNum type="arabicPeriod" startAt="3"/>
            </a:pPr>
            <a:r>
              <a:rPr lang="cs-CZ" baseline="0" dirty="0" smtClean="0"/>
              <a:t>Zátěžový regulátor</a:t>
            </a:r>
          </a:p>
          <a:p>
            <a:pPr marL="228600" indent="-228600">
              <a:buAutoNum type="arabicPeriod" startAt="3"/>
            </a:pPr>
            <a:r>
              <a:rPr lang="cs-CZ" baseline="0" smtClean="0"/>
              <a:t>Zadní bubnové brzdy</a:t>
            </a:r>
          </a:p>
          <a:p>
            <a:pPr marL="228600" indent="-228600">
              <a:buAutoNum type="arabicPeriod" startAt="2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EAC93B-6C66-4F68-951A-23FD4DA934A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4165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1249AFC-8F9F-4A50-8573-C03CB40D581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D8C068-A35D-4654-93DF-62236BD43DF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6200563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Brzdy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793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08417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 Účel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Zpomalit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vozidlo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Zastavit vozidlo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Zajistit vozidlo proti pohybu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097" y="4581128"/>
            <a:ext cx="5505450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398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2. Rozdělení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 Dle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zdroje:	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přímočinné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(táhla, lanka)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přetlakové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22614"/>
            <a:ext cx="2533294" cy="211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426" y="4271963"/>
            <a:ext cx="2562225" cy="168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129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Strojní = k brždění se využívá tlaková  energie.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Odlehčovací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=retardér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výfuková brzda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32856"/>
            <a:ext cx="4057650" cy="2548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288" y="4680992"/>
            <a:ext cx="4432945" cy="2177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518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B) Dle principu brždění: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Výfukové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Aerodynamické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Elektromagnetické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Kapalinové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957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  <a:tabLst>
                <a:tab pos="2154238" algn="l"/>
              </a:tabLst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Přímočinná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  <a:tabLst>
                <a:tab pos="2154238" algn="l"/>
              </a:tabLst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přímo přenášena řidičem a to prostřednictvím lanovodu, táhla, popř. kapaliny)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567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7" indent="0">
              <a:buClrTx/>
              <a:buSzPct val="85000"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Přímočinné s posilovačem</a:t>
            </a:r>
          </a:p>
          <a:p>
            <a:pPr lvl="7"/>
            <a:endParaRPr lang="cs-CZ" sz="2800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34768"/>
            <a:ext cx="7272808" cy="4167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146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90728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  <a:tabLst>
                <a:tab pos="1524000" algn="l"/>
              </a:tabLst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Nepřímočinné </a:t>
            </a:r>
            <a:r>
              <a:rPr lang="cs-CZ" sz="2200" dirty="0">
                <a:latin typeface="Arial" panose="020B0604020202020204" pitchFamily="34" charset="0"/>
                <a:cs typeface="Arial" panose="020B0604020202020204" pitchFamily="34" charset="0"/>
              </a:rPr>
              <a:t>(strojní </a:t>
            </a:r>
            <a:r>
              <a:rPr lang="cs-CZ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představované </a:t>
            </a:r>
            <a:r>
              <a:rPr lang="cs-CZ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vzduchotlakými</a:t>
            </a:r>
            <a:r>
              <a:rPr lang="cs-CZ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200" dirty="0">
                <a:latin typeface="Arial" panose="020B0604020202020204" pitchFamily="34" charset="0"/>
                <a:cs typeface="Arial" panose="020B0604020202020204" pitchFamily="34" charset="0"/>
              </a:rPr>
              <a:t>brzdami)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8208912" cy="4869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397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Kapalinový převod: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Tlak vyvolaný vnější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silou, která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působí na povrch kapaliny v uzavřené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nádobě, je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 všech místech kapaliny stejný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– Pascalův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zákon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 kapalinových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brzd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tlak tvořen brzdovým pedálem, který působí na píst v hlavním brzdovém válci. Kapalina přenáší tlakovou sílu na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pístky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9832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 Odlehčovací (výfuková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brzda,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Retarder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36912"/>
            <a:ext cx="2781300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79213"/>
            <a:ext cx="2315027" cy="22580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71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Brzdy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Otázky: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Jaký je účel brzdy?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a)přenést hnací sílu</a:t>
            </a:r>
          </a:p>
          <a:p>
            <a:pPr marL="898525" indent="-898525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b)zajistit dostatečný kontakt kola s pneumatikou</a:t>
            </a:r>
          </a:p>
          <a:p>
            <a:pPr marL="898525" indent="-898525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c)zpomalit, zajistit a zastavit vozidlo</a:t>
            </a:r>
          </a:p>
          <a:p>
            <a:pPr marL="898525" indent="-898525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8525" indent="-898525">
              <a:buAutoNum type="arabicPeriod" startAt="2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 jakému účelu využíváme odlehčovací brzdy?</a:t>
            </a:r>
          </a:p>
          <a:p>
            <a:pPr marL="898525" indent="-898525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a)zpomalení, udržení rychlosti vozidla například při jízdě z kopce</a:t>
            </a:r>
          </a:p>
          <a:p>
            <a:pPr marL="898525" indent="-898525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b)k vyrovnání hnacích a hnaných otáček </a:t>
            </a:r>
          </a:p>
          <a:p>
            <a:pPr marL="898525" indent="-898525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c)ke zrychlení závodních motocyklů</a:t>
            </a:r>
          </a:p>
          <a:p>
            <a:pPr marL="898525" indent="-898525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8525" indent="-898525">
              <a:buNone/>
            </a:pP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Odpovědi:1. c), 2. </a:t>
            </a:r>
            <a:r>
              <a:rPr lang="cs-CZ" sz="1900" smtClean="0">
                <a:latin typeface="Arial" panose="020B0604020202020204" pitchFamily="34" charset="0"/>
                <a:cs typeface="Arial" panose="020B0604020202020204" pitchFamily="34" charset="0"/>
              </a:rPr>
              <a:t>a)</a:t>
            </a:r>
            <a:endParaRPr lang="cs-CZ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8525" indent="-898525">
              <a:buNone/>
            </a:pPr>
            <a:endParaRPr lang="cs-CZ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958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Brzdy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</a:t>
            </a:r>
            <a:r>
              <a:rPr lang="cs-CZ" sz="26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K. Horejš, V.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Motejl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PŘÍRUČKA PRO ŘIDIČE A OPRAVÁŘE AUTOMOBILŮ I. DÍL PODVOZEK MOTOROVÉHO VOZIDLA,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Liteera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Brno 2008, ISBN 978-80-85763-42-3, 4.vyd., 358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Z, Jan, B. Žďárský , J.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AUTOMOBILY PODVOZKY 1, nakl.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Avid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Brno 2009, ISBN 978-80- 87143- 11- 7 2. vyd., 245 s.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723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168</TotalTime>
  <Words>339</Words>
  <Application>Microsoft Office PowerPoint</Application>
  <PresentationFormat>Předvádění na obrazovce (4:3)</PresentationFormat>
  <Paragraphs>84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Prezentace aplikace PowerPoint</vt:lpstr>
      <vt:lpstr>Brzdy</vt:lpstr>
      <vt:lpstr>Brzdy</vt:lpstr>
      <vt:lpstr>Brzdy</vt:lpstr>
      <vt:lpstr>Brzdy</vt:lpstr>
      <vt:lpstr>Brzdy</vt:lpstr>
      <vt:lpstr>Brzdy</vt:lpstr>
      <vt:lpstr>Brzdy</vt:lpstr>
      <vt:lpstr>Brzdy</vt:lpstr>
      <vt:lpstr>Brzdy</vt:lpstr>
      <vt:lpstr>Brzdy</vt:lpstr>
      <vt:lpstr>Brzdy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22</cp:revision>
  <dcterms:created xsi:type="dcterms:W3CDTF">2013-03-09T22:20:23Z</dcterms:created>
  <dcterms:modified xsi:type="dcterms:W3CDTF">2013-11-11T21:18:46Z</dcterms:modified>
</cp:coreProperties>
</file>