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70" r:id="rId3"/>
    <p:sldId id="259" r:id="rId4"/>
    <p:sldId id="260" r:id="rId5"/>
    <p:sldId id="265" r:id="rId6"/>
    <p:sldId id="266" r:id="rId7"/>
    <p:sldId id="267" r:id="rId8"/>
    <p:sldId id="262" r:id="rId9"/>
    <p:sldId id="263" r:id="rId10"/>
    <p:sldId id="264" r:id="rId11"/>
    <p:sldId id="268" r:id="rId12"/>
    <p:sldId id="271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3B79E9-7EC0-4784-9180-A45460542ED4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AB163E-B553-48D0-9755-13C0F8741C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18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AB163E-B553-48D0-9755-13C0F8741CD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232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torubik.sk/technika/diagnostika-a-opravy-ramov-cestnych-vozidiel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2045670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karoserií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6288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779312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karoserií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Bezpečnostní zásady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Zabezpečit vždy vozidlo před manipulací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smtClean="0">
                <a:latin typeface="Arial" panose="020B0604020202020204" pitchFamily="34" charset="0"/>
                <a:cs typeface="Arial" panose="020B0604020202020204" pitchFamily="34" charset="0"/>
              </a:rPr>
              <a:t>Akumulátor – vždy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odpojit, aby nedošlo k přeskoku jiskry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Lak, čalounění-zakrývat proti poškození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Palivová soustava-pokud se pracuje v blízkosti palivové soustavy provedeme její demontáž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Používat předepsané nářadí a vybavení</a:t>
            </a:r>
          </a:p>
        </p:txBody>
      </p:sp>
    </p:spTree>
    <p:extLst>
      <p:ext uri="{BB962C8B-B14F-4D97-AF65-F5344CB8AC3E}">
        <p14:creationId xmlns:p14="http://schemas.microsoft.com/office/powerpoint/2010/main" val="1675856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karoserií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8" indent="0">
              <a:buClrTx/>
              <a:buSzPct val="85000"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Příslušenství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9187"/>
            <a:ext cx="2779021" cy="2231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16224"/>
            <a:ext cx="14287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02447" y="3105137"/>
            <a:ext cx="2229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Vyřezávačka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90839"/>
            <a:ext cx="2808684" cy="210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82291" y="5877272"/>
            <a:ext cx="4384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Pneumatická pila na plech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432" y="3820545"/>
            <a:ext cx="1544252" cy="1544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48131" y="3548915"/>
            <a:ext cx="234230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Pneumatický 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přípravek  na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vytlačování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tmelu </a:t>
            </a:r>
          </a:p>
        </p:txBody>
      </p:sp>
    </p:spTree>
    <p:extLst>
      <p:ext uri="{BB962C8B-B14F-4D97-AF65-F5344CB8AC3E}">
        <p14:creationId xmlns:p14="http://schemas.microsoft.com/office/powerpoint/2010/main" val="1876174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karoserií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Rovnací rámy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opravách rámu je zapotřebí zjistit míru opotřebení a poškození.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49" y="3481318"/>
            <a:ext cx="3744416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3481318"/>
            <a:ext cx="4841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Např. poškození střední části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72" y="5068872"/>
            <a:ext cx="3744416" cy="109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5355478"/>
            <a:ext cx="3326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boční vyosení</a:t>
            </a:r>
          </a:p>
        </p:txBody>
      </p:sp>
    </p:spTree>
    <p:extLst>
      <p:ext uri="{BB962C8B-B14F-4D97-AF65-F5344CB8AC3E}">
        <p14:creationId xmlns:p14="http://schemas.microsoft.com/office/powerpoint/2010/main" val="310561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karoserií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Rovnací rámy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Provedeme vlastní měření:</a:t>
            </a:r>
          </a:p>
          <a:p>
            <a:pPr marL="449263" indent="-449263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A) Ve dvou rovinách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kdy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měříme pouze vzdálenosti v osách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02545"/>
            <a:ext cx="3312368" cy="1650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53988"/>
            <a:ext cx="2407146" cy="2303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1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karoserií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Rovnací rámy</a:t>
            </a:r>
          </a:p>
          <a:p>
            <a:pPr marL="449263" indent="-449263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Měření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 třech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rovinách – měření neprovádíme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jen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vodorovných rovinách, ale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též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 svislých s pomocí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optických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zařízení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09" y="3503091"/>
            <a:ext cx="3748283" cy="1943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630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karoserií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57" y="2042343"/>
            <a:ext cx="4306051" cy="4483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538287"/>
            <a:ext cx="4162035" cy="66657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Rovnací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stolice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042343"/>
            <a:ext cx="4040832" cy="405618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Rozmístění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jednotlivých míst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upevnění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konkrétních přípravků.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Každý výrobce vozidla poskytuje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výrobci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rovnací stolice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informace 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rozmístění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technologických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otvorů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přesná měření.</a:t>
            </a:r>
          </a:p>
        </p:txBody>
      </p:sp>
    </p:spTree>
    <p:extLst>
      <p:ext uri="{BB962C8B-B14F-4D97-AF65-F5344CB8AC3E}">
        <p14:creationId xmlns:p14="http://schemas.microsoft.com/office/powerpoint/2010/main" val="334427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karoserií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Technologická místa pro měření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4551"/>
            <a:ext cx="4536504" cy="4102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2134551"/>
            <a:ext cx="3528392" cy="282476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podvozku jsou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popsána technologická místa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která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odpovídají místům pro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přesná měření.</a:t>
            </a:r>
          </a:p>
        </p:txBody>
      </p:sp>
    </p:spTree>
    <p:extLst>
      <p:ext uri="{BB962C8B-B14F-4D97-AF65-F5344CB8AC3E}">
        <p14:creationId xmlns:p14="http://schemas.microsoft.com/office/powerpoint/2010/main" val="77227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karoserií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Oprava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Spočívá především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vytažení jednotlivých nosných dílů a následném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rovnání,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popřípadě výměně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jednotlivých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částí či dílů.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01008"/>
            <a:ext cx="3384376" cy="2955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191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karoserií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Oprava</a:t>
            </a:r>
            <a:endParaRPr lang="cs-CZ" sz="28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Vytažení se provádí za pomocí rovnacích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ramen.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084" y="2924944"/>
            <a:ext cx="4714875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463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karoserií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Otázky 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Jaké zařízení používáme k rovnání rámů a karosérií: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a)Dozer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b)Hamr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c)Honovací zařízení</a:t>
            </a:r>
          </a:p>
          <a:p>
            <a:pPr marL="514350" indent="-514350">
              <a:buAutoNum type="arabicPeriod" startAt="2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kontrolo rámů se využívá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a)Mikrometr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b)Příložník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c)Rovnací rám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smtClean="0">
                <a:latin typeface="Arial" panose="020B0604020202020204" pitchFamily="34" charset="0"/>
                <a:cs typeface="Arial" panose="020B0604020202020204" pitchFamily="34" charset="0"/>
              </a:rPr>
              <a:t>Správné odpovědi: 1.a),2.c)</a:t>
            </a:r>
            <a:r>
              <a:rPr lang="cs-CZ" sz="2800" smtClean="0">
                <a:latin typeface="Arial" panose="020B0604020202020204" pitchFamily="34" charset="0"/>
                <a:cs typeface="Arial" panose="020B0604020202020204" pitchFamily="34" charset="0"/>
              </a:rPr>
              <a:t>	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34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karoserií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http://www.naradi-pro.cz/IMGPRODUCT/22324_0.jpg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http://im9.cz/iR/importprodukt-orig/69f/69fb77cb4511ec3ccf43e9fade532360--mmf100x100.jpg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http://www.celette.cz/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http://www.autorubik.sk/technika/diagnostika-a-opravy-ramov-cestnych-vozidiel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124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3396</TotalTime>
  <Words>353</Words>
  <Application>Microsoft Office PowerPoint</Application>
  <PresentationFormat>Předvádění na obrazovce (4:3)</PresentationFormat>
  <Paragraphs>79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Prezentace aplikace PowerPoint</vt:lpstr>
      <vt:lpstr>Opravy karoserií</vt:lpstr>
      <vt:lpstr>Opravy karoserií</vt:lpstr>
      <vt:lpstr>Opravy karoserií</vt:lpstr>
      <vt:lpstr>Opravy karoserií</vt:lpstr>
      <vt:lpstr>Opravy karoserií</vt:lpstr>
      <vt:lpstr>Opravy karoserií</vt:lpstr>
      <vt:lpstr>Opravy karoserií</vt:lpstr>
      <vt:lpstr>Opravy karoserií</vt:lpstr>
      <vt:lpstr>Opravy karoserií</vt:lpstr>
      <vt:lpstr>Opravy karoserií</vt:lpstr>
      <vt:lpstr>Opravy karoserií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23</cp:revision>
  <dcterms:created xsi:type="dcterms:W3CDTF">2013-05-26T05:40:37Z</dcterms:created>
  <dcterms:modified xsi:type="dcterms:W3CDTF">2013-11-11T04:45:42Z</dcterms:modified>
</cp:coreProperties>
</file>