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2"/>
  </p:notesMasterIdLst>
  <p:sldIdLst>
    <p:sldId id="256" r:id="rId2"/>
    <p:sldId id="266" r:id="rId3"/>
    <p:sldId id="258" r:id="rId4"/>
    <p:sldId id="269" r:id="rId5"/>
    <p:sldId id="273" r:id="rId6"/>
    <p:sldId id="257" r:id="rId7"/>
    <p:sldId id="271" r:id="rId8"/>
    <p:sldId id="274" r:id="rId9"/>
    <p:sldId id="267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720" autoAdjust="0"/>
  </p:normalViewPr>
  <p:slideViewPr>
    <p:cSldViewPr>
      <p:cViewPr varScale="1">
        <p:scale>
          <a:sx n="59" d="100"/>
          <a:sy n="59" d="100"/>
        </p:scale>
        <p:origin x="-16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E12F4E-3EE7-4D31-AA65-DC8DC921B056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891A26-13B1-43AD-B530-CC763818B7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91A26-13B1-43AD-B530-CC763818B7F8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891A26-13B1-43AD-B530-CC763818B7F8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fade thruBlk="1"/>
    <p:sndAc>
      <p:stSnd>
        <p:snd r:embed="rId1" name="hammer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  <p:sndAc>
      <p:stSnd>
        <p:snd r:embed="rId1" name="hammer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fade thruBlk="1"/>
    <p:sndAc>
      <p:stSnd>
        <p:snd r:embed="rId1" name="hammer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  <p:sndAc>
      <p:stSnd>
        <p:snd r:embed="rId1" name="hammer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fade thruBlk="1"/>
    <p:sndAc>
      <p:stSnd>
        <p:snd r:embed="rId1" name="hammer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  <p:sndAc>
      <p:stSnd>
        <p:snd r:embed="rId1" name="hammer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  <p:sndAc>
      <p:stSnd>
        <p:snd r:embed="rId1" name="hammer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  <p:sndAc>
      <p:stSnd>
        <p:snd r:embed="rId1" name="hammer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  <p:sndAc>
      <p:stSnd>
        <p:snd r:embed="rId1" name="hammer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  <p:sndAc>
      <p:stSnd>
        <p:snd r:embed="rId1" name="hammer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  <p:sndAc>
      <p:stSnd>
        <p:snd r:embed="rId1" name="hammer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21184DC-6024-44E0-8892-F11023B1E2E1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2A7E75D8-9543-4367-9DA1-5B6433E4EF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>
    <p:fade thruBlk="1"/>
    <p:sndAc>
      <p:stSnd>
        <p:snd r:embed="rId13" name="hammer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0" y="571500"/>
            <a:ext cx="9144000" cy="38576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5" name="Picture 5" descr="ikonk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4929198"/>
            <a:ext cx="3048000" cy="79057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57158" y="1357298"/>
            <a:ext cx="78581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Dělení čísly 10 a 100                                           </a:t>
            </a:r>
            <a:br>
              <a:rPr lang="cs-CZ" sz="4000" dirty="0" smtClean="0"/>
            </a:br>
            <a:r>
              <a:rPr lang="cs-CZ" sz="4000" dirty="0" smtClean="0"/>
              <a:t> VY_32_Inovace_15 TK-1</a:t>
            </a:r>
            <a:br>
              <a:rPr lang="cs-CZ" sz="4000" dirty="0" smtClean="0"/>
            </a:b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  Mgr. Ivana </a:t>
            </a:r>
            <a:r>
              <a:rPr lang="cs-CZ" sz="4000" dirty="0" err="1" smtClean="0"/>
              <a:t>Tkadlecová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ZŠ a MŠ </a:t>
            </a:r>
            <a:r>
              <a:rPr lang="cs-CZ" sz="4000" dirty="0" err="1" smtClean="0"/>
              <a:t>Nedašov</a:t>
            </a:r>
            <a:r>
              <a:rPr lang="cs-CZ" sz="4000" dirty="0" smtClean="0"/>
              <a:t> </a:t>
            </a:r>
            <a:br>
              <a:rPr lang="cs-CZ" sz="4000" dirty="0" smtClean="0"/>
            </a:br>
            <a:endParaRPr lang="cs-CZ" sz="4000" dirty="0"/>
          </a:p>
        </p:txBody>
      </p:sp>
    </p:spTree>
  </p:cSld>
  <p:clrMapOvr>
    <a:masterClrMapping/>
  </p:clrMapOvr>
  <p:transition>
    <p:fade thruBlk="1"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188640"/>
            <a:ext cx="808682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 Anotace</a:t>
            </a:r>
            <a:r>
              <a:rPr lang="cs-CZ" dirty="0" smtClean="0">
                <a:solidFill>
                  <a:schemeClr val="tx2"/>
                </a:solidFill>
              </a:rPr>
              <a:t>:                                                  Výstup ukazuje žákům princip dělení čísly 10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                                                                     a 100 a hravou formou učivo procvičí</a:t>
            </a:r>
          </a:p>
          <a:p>
            <a:r>
              <a:rPr lang="cs-CZ" b="1" dirty="0" smtClean="0">
                <a:solidFill>
                  <a:schemeClr val="tx2"/>
                </a:solidFill>
              </a:rPr>
              <a:t>   Autor</a:t>
            </a:r>
            <a:r>
              <a:rPr lang="cs-CZ" dirty="0" smtClean="0">
                <a:solidFill>
                  <a:schemeClr val="tx2"/>
                </a:solidFill>
              </a:rPr>
              <a:t>:                                                     Mgr. Ivana </a:t>
            </a:r>
            <a:r>
              <a:rPr lang="cs-CZ" dirty="0" err="1" smtClean="0">
                <a:solidFill>
                  <a:schemeClr val="tx2"/>
                </a:solidFill>
              </a:rPr>
              <a:t>Tkadlecová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   Datum zhotovení:                              Únor 2012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Jazyk</a:t>
            </a:r>
            <a:r>
              <a:rPr lang="cs-CZ" dirty="0" smtClean="0">
                <a:solidFill>
                  <a:schemeClr val="tx2"/>
                </a:solidFill>
              </a:rPr>
              <a:t>:                                                      Čeština</a:t>
            </a:r>
          </a:p>
          <a:p>
            <a:r>
              <a:rPr lang="cs-CZ" b="1" dirty="0" smtClean="0">
                <a:solidFill>
                  <a:schemeClr val="tx2"/>
                </a:solidFill>
              </a:rPr>
              <a:t>   Očekávaný výstup</a:t>
            </a:r>
            <a:r>
              <a:rPr lang="cs-CZ" dirty="0" smtClean="0">
                <a:solidFill>
                  <a:schemeClr val="tx2"/>
                </a:solidFill>
              </a:rPr>
              <a:t>:                           Procvičuje osvojené početní operace </a:t>
            </a:r>
          </a:p>
          <a:p>
            <a:r>
              <a:rPr lang="cs-CZ" b="1" dirty="0" smtClean="0">
                <a:solidFill>
                  <a:schemeClr val="tx2"/>
                </a:solidFill>
              </a:rPr>
              <a:t>   Speciální vzdělávací potřeby</a:t>
            </a:r>
            <a:r>
              <a:rPr lang="cs-CZ" dirty="0" smtClean="0">
                <a:solidFill>
                  <a:schemeClr val="tx2"/>
                </a:solidFill>
              </a:rPr>
              <a:t>:     Žádné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Klíčová slova</a:t>
            </a:r>
            <a:r>
              <a:rPr lang="cs-CZ" dirty="0" smtClean="0">
                <a:solidFill>
                  <a:schemeClr val="tx2"/>
                </a:solidFill>
              </a:rPr>
              <a:t>:                                      Matematika, dělení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Druh učebního materiálu</a:t>
            </a:r>
            <a:r>
              <a:rPr lang="cs-CZ" dirty="0" smtClean="0">
                <a:solidFill>
                  <a:schemeClr val="tx2"/>
                </a:solidFill>
              </a:rPr>
              <a:t>:            Prezentace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Druh </a:t>
            </a:r>
            <a:r>
              <a:rPr lang="cs-CZ" b="1" dirty="0" err="1" smtClean="0">
                <a:solidFill>
                  <a:schemeClr val="tx2"/>
                </a:solidFill>
              </a:rPr>
              <a:t>interaktivity</a:t>
            </a:r>
            <a:r>
              <a:rPr lang="cs-CZ" dirty="0" smtClean="0">
                <a:solidFill>
                  <a:schemeClr val="tx2"/>
                </a:solidFill>
              </a:rPr>
              <a:t>:                           Výklad, aktivita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Cílová skupina</a:t>
            </a:r>
            <a:r>
              <a:rPr lang="cs-CZ" dirty="0" smtClean="0">
                <a:solidFill>
                  <a:schemeClr val="tx2"/>
                </a:solidFill>
              </a:rPr>
              <a:t>:                                  Žák </a:t>
            </a:r>
          </a:p>
          <a:p>
            <a:r>
              <a:rPr lang="cs-CZ" dirty="0" smtClean="0">
                <a:solidFill>
                  <a:schemeClr val="tx2"/>
                </a:solidFill>
              </a:rPr>
              <a:t>  </a:t>
            </a:r>
          </a:p>
          <a:p>
            <a:r>
              <a:rPr lang="cs-CZ" b="1" dirty="0" smtClean="0">
                <a:solidFill>
                  <a:schemeClr val="tx2"/>
                </a:solidFill>
              </a:rPr>
              <a:t>   Stupeň a typ vzdělávání</a:t>
            </a:r>
            <a:r>
              <a:rPr lang="cs-CZ" dirty="0" smtClean="0">
                <a:solidFill>
                  <a:schemeClr val="tx2"/>
                </a:solidFill>
              </a:rPr>
              <a:t>:              Základní vzdělávání-první stupeň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Typická</a:t>
            </a:r>
            <a:r>
              <a:rPr lang="cs-CZ" dirty="0" smtClean="0">
                <a:solidFill>
                  <a:schemeClr val="tx2"/>
                </a:solidFill>
              </a:rPr>
              <a:t>  </a:t>
            </a:r>
            <a:r>
              <a:rPr lang="cs-CZ" b="1" dirty="0" smtClean="0">
                <a:solidFill>
                  <a:schemeClr val="tx2"/>
                </a:solidFill>
              </a:rPr>
              <a:t>věková skupina:             </a:t>
            </a:r>
            <a:r>
              <a:rPr lang="cs-CZ" dirty="0" smtClean="0">
                <a:solidFill>
                  <a:schemeClr val="tx2"/>
                </a:solidFill>
              </a:rPr>
              <a:t>4. ročník</a:t>
            </a:r>
          </a:p>
          <a:p>
            <a:endParaRPr lang="cs-CZ" dirty="0" smtClean="0">
              <a:solidFill>
                <a:schemeClr val="tx2"/>
              </a:solidFill>
            </a:endParaRPr>
          </a:p>
          <a:p>
            <a:r>
              <a:rPr lang="cs-CZ" b="1" dirty="0" smtClean="0">
                <a:solidFill>
                  <a:schemeClr val="tx2"/>
                </a:solidFill>
              </a:rPr>
              <a:t>   Celková velikost</a:t>
            </a:r>
            <a:r>
              <a:rPr lang="cs-CZ" smtClean="0">
                <a:solidFill>
                  <a:schemeClr val="tx2"/>
                </a:solidFill>
              </a:rPr>
              <a:t>:                               </a:t>
            </a:r>
            <a:r>
              <a:rPr lang="cs-CZ" smtClean="0">
                <a:solidFill>
                  <a:schemeClr val="tx2"/>
                </a:solidFill>
              </a:rPr>
              <a:t>169 </a:t>
            </a:r>
            <a:r>
              <a:rPr lang="cs-CZ" dirty="0" smtClean="0">
                <a:solidFill>
                  <a:schemeClr val="tx2"/>
                </a:solidFill>
              </a:rPr>
              <a:t>kB</a:t>
            </a:r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57158" y="844381"/>
            <a:ext cx="8501122" cy="526297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5400" u="sng" dirty="0" smtClean="0"/>
              <a:t> </a:t>
            </a:r>
            <a:r>
              <a:rPr lang="cs-CZ" sz="6000" u="sng" dirty="0" smtClean="0"/>
              <a:t>Zopakuj si:</a:t>
            </a:r>
          </a:p>
          <a:p>
            <a:pPr algn="ctr"/>
            <a:endParaRPr lang="cs-CZ" sz="4000" u="sng" dirty="0" smtClean="0"/>
          </a:p>
          <a:p>
            <a:pPr algn="ctr"/>
            <a:r>
              <a:rPr lang="cs-CZ" sz="4000" dirty="0" smtClean="0"/>
              <a:t>Číslo, které má na místě jednotek nulu,</a:t>
            </a:r>
            <a:r>
              <a:rPr lang="cs-CZ" sz="4000" dirty="0" smtClean="0">
                <a:solidFill>
                  <a:srgbClr val="FF0000"/>
                </a:solidFill>
              </a:rPr>
              <a:t>dělíme deseti </a:t>
            </a:r>
            <a:r>
              <a:rPr lang="cs-CZ" sz="4000" dirty="0" smtClean="0"/>
              <a:t>tak,</a:t>
            </a:r>
          </a:p>
          <a:p>
            <a:pPr algn="ctr"/>
            <a:r>
              <a:rPr lang="cs-CZ" sz="4000" dirty="0" smtClean="0"/>
              <a:t>že toto  číslo napíšeme bez této nuly.</a:t>
            </a:r>
          </a:p>
          <a:p>
            <a:pPr algn="ctr"/>
            <a:r>
              <a:rPr lang="cs-CZ" sz="4000" dirty="0" smtClean="0"/>
              <a:t> </a:t>
            </a:r>
          </a:p>
          <a:p>
            <a:pPr algn="ctr"/>
            <a:r>
              <a:rPr lang="cs-CZ" sz="3600" dirty="0" smtClean="0"/>
              <a:t>Např.: </a:t>
            </a:r>
          </a:p>
          <a:p>
            <a:pPr algn="ctr"/>
            <a:r>
              <a:rPr lang="cs-CZ" sz="4000" dirty="0" smtClean="0"/>
              <a:t>46</a:t>
            </a:r>
            <a:r>
              <a:rPr lang="cs-CZ" sz="4000" dirty="0" smtClean="0">
                <a:solidFill>
                  <a:srgbClr val="FF0000"/>
                </a:solidFill>
              </a:rPr>
              <a:t>0</a:t>
            </a:r>
            <a:r>
              <a:rPr lang="cs-CZ" sz="4000" dirty="0" smtClean="0"/>
              <a:t>:1</a:t>
            </a:r>
            <a:r>
              <a:rPr lang="cs-CZ" sz="4000" dirty="0" smtClean="0">
                <a:solidFill>
                  <a:srgbClr val="FF0000"/>
                </a:solidFill>
              </a:rPr>
              <a:t>0</a:t>
            </a:r>
            <a:r>
              <a:rPr lang="cs-CZ" sz="4000" dirty="0" smtClean="0"/>
              <a:t>=46                  8 9</a:t>
            </a:r>
            <a:r>
              <a:rPr lang="cs-CZ" sz="4000" dirty="0" smtClean="0">
                <a:solidFill>
                  <a:srgbClr val="FF0000"/>
                </a:solidFill>
              </a:rPr>
              <a:t>00</a:t>
            </a:r>
            <a:r>
              <a:rPr lang="cs-CZ" sz="4000" dirty="0" smtClean="0"/>
              <a:t>:1</a:t>
            </a:r>
            <a:r>
              <a:rPr lang="cs-CZ" sz="4000" dirty="0" smtClean="0">
                <a:solidFill>
                  <a:srgbClr val="FF0000"/>
                </a:solidFill>
              </a:rPr>
              <a:t>0</a:t>
            </a:r>
            <a:r>
              <a:rPr lang="cs-CZ" sz="4000" dirty="0" smtClean="0"/>
              <a:t>=89</a:t>
            </a:r>
            <a:r>
              <a:rPr lang="cs-CZ" sz="4000" dirty="0" smtClean="0">
                <a:solidFill>
                  <a:srgbClr val="FF0000"/>
                </a:solidFill>
              </a:rPr>
              <a:t>0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Tkadlecova-nb\Desktop\einstein_carto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285728"/>
            <a:ext cx="2019303" cy="2096163"/>
          </a:xfrm>
          <a:prstGeom prst="rect">
            <a:avLst/>
          </a:prstGeom>
          <a:noFill/>
        </p:spPr>
      </p:pic>
      <p:pic>
        <p:nvPicPr>
          <p:cNvPr id="5" name="Picture 2" descr="C:\Users\Tkadlecova-nb\Desktop\einstein_carto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60648"/>
            <a:ext cx="2019303" cy="2096163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jpeg;base64,/9j/4AAQSkZJRgABAQAAAQABAAD/2wCEAAkGBhMSERUUExQVFRUWFxgYGBgXFxgYGBcYGBcYFxccHBodHiYeFxojGRcVHy8gJScpLCwsFx8xNTAqNSYrLCkBCQoKDgwOGg8PGikfHB8pKSkqLCkpKSkpKSkpKSkpLCwpLCksKSkpLCkpKSksLCwpLCkpLCwsLCwpKSwpLCwpKf/AABEIAOUA3AMBIgACEQEDEQH/xAAcAAACAgMBAQAAAAAAAAAAAAAEBQMGAAIHAQj/xAA9EAABAgQEBAMGBAYBBAMAAAABAhEAAyExBAUSQSJRYXEGgZETMkJSobEHwdHwFCNicoLx4RUWM0OissL/xAAZAQADAQEBAAAAAAAAAAAAAAABAgMEAAX/xAAkEQACAgMBAAICAwEBAAAAAAAAAQIRAyExEkFRBDITFCJhI//aAAwDAQACEQMRAD8AoWW5NMxGsShqKEFag9kg6bdzEk7IVpJBoXZiCKX3h9+GE0jEzaAvJILsOHWKAk17B46VivZK1a0EaaVD3qLd7iBPNT8/RLFg9RT62cMxGCKPeuetojCdnr2d4v8A+ImAw4lJmSwxSvSSDcFJa97RQvZKpYbBqmvrDQlatsm0k6aI6M7x6ZVAXFeto1VKI2pUd+fnBBkqD7kAEU/YeHB/kH00dw+3qq8SDCnSVbdbny284lEp1Er9x3VRq1Yd3ic4YqJcMlviN1NWxr5GBbXTrX0Ay5Lv25doKGUzCTpBI2UKAwxwuUJYOoa1E6U1AJSKh26Q5w+GmJDTQwcABIGlDvVST71hW9YX070dSe6KkrAKHvU5gguP+DHiMCo7b1o979o6JluH4h7SZIMokistQVWrFITWvaGWafh+C68OZdQHS5BBPIm4eA5Nbsfyvo5MMMpnFalNb/66RKMvUWs5B2o7W7x0nA+HGQROl8QBq9QTuD0sH5wT/wBnSzpGk3SWBBNqt5fWAsjkdSico/hXt/zYfpHsnCqUaWs/77R0TG+ESgAS0CYk6jw0URdgXqRWneFKcnEoq1BWpJcpYjhKSRQ1JelIf0K4p8Kzh8p1qIKgi9wS/JgO0Mv+zFs4mofkEm5sD9YaYnLEygiYHajFbhtbn3bG/OD0S9S0qQ5AowoevrWO9EZ2mI8P+H81X/tljyVHmJ8BLlhzOlnslVIthxyXA91zQ8u5tAmY6HdRK93B/SBcge9FLORq1MlQV1AIESzvDZQgrXMSkJDtUknZoc4rPCA0tBlg7tUjzsYreOxuo1KiLVFoNs5SsCIDXdmegAHWJFYctqqz6QWNaAkdw4cbRh0qq/Ttu9InQkrCJaSSFEMnbUrvawr0h2NzYPLw7gElgaF/30jPYk2PTz58rQ6X4ZnqfSkTLgaC9hVtzUM4BgOZqTwkF+RcVozhnDv2POOOTjLb6CqwqgCTSmre1rRB6wXOJapOlr8+lawGI44feDsWiXiCV0BS3nQ+l4vhx6WoolIa9CaPd23jlUiaxd6s3O3ODDi1aSlywLhruwIryiUsMcjtrdF8eeWNUmW3xchasPqSoKSkgrD8SXcJLMzPqHOKUoqa/wCVenaHGY+LJ02UmUsJEskFWlKUqWEvdQ2Bq0JSkGvR6bNBxY3FU6J5MqlNtbTNFWDAp36Vs/oY3CyQK32ZwT0Eegg0JKXI60aGmCw0sVZSy3LSB6VMUnwCeyTAYXSOJbawzJ41MNzyfbtFjy7K8PMAfUqw1AUr81KEWtvAuTyUrYSwHILhIFtm1d384sOG8OTNYJDKZgb25EBhEbfCipk+V+HpcsaUpADqJDlRc7gtb7QZiMiCkAJq7l2e/wD9TDHKMkVULIBIISp3csb0DxomRMlLYktY303oQObVgqJSKTQn/wCkHTpSgiYlmLgaw535wzytU0DWFMQ4ZVyBYb2MWJMlMyWFgAqFeVQa/RzAycuWhainmVf3JIcP/VC+KG0eYlgn2mkEBPGl3PlBGGwWpIGoFF5agGUgkO3lzgyVh6BgKkGo5i0ESsKEJYChcDzr6QyVHOmI8VkyJiVImAMUmxY0qFJ/e8J83wZIIWlKmUlIVuyqDuxFeUW72VXuUg059H2gCZhQt0qQ6aF78RIt2Ec42BSKbjcimLmBCylLe8wNEfDTmCzNeDcN4TlSwFOrUAXKmHEbBgaUc84uKJQUXDEB2YOXppL7WIaBcdhJSuEEXJALadTu782f0jlGgSXrpz3N8tmJHCgTk7AAmj1en7MVXHfyXTVCmPCDRPflHVMdlCJlJTjU+ooIYge75itIqmY+G1oLkKWVPUJABI954FOyMsSOe4wuSkOpiXck2J3p9oCGFKqJDkcRfhcDbrHQT4OmzA62SDYnS4B2c2HWK/jfD8wVGkoCnBSxNA3doqI4FcTLsVP3asEIQaKeoYg/21iaZJ6WNT36fnHiJbFkkOA7gnlX/UcI7odTlKnSxMlEiYgcaEqL1IIWwYliHpzhpk+KVPH88iYoFWhSgkkBkhnubC8VaTOVKWFS1sRUEPuz+dWY0MWDL56F1RpRNN0DhQpVKoNkuAeGFmdGDGfiDAPh5ihpZKFEDcNsPWOcEH/d/pF7zXN1GRNlk1KCCCGPL3bpJ+rRQ2/bQIO0GKa6SyUuT5f8xLKnAagm6gxUzt0B50iHDNqALVDdnNYnl6bkAncHduTRROgyWiOWtq9uRryaJ5Et6fEalg9N4lwulxQaXNFByKfWGuWSgCShIerKUaKf5Xt2hJNJ6GSp7RphcrSGJDHc1JFaMLaerxYMFgZqfcRKUUkgcIr3UamCMvxNfcIpf7uk1B+kPcHgwwV7NSXfrcRP0aIxBsnkTUkgy0A/FoCUJKdwH2tFuTNCED+XX5QAVJfqmhEQYZIAIaYSWogAqHPtDhGHoPfBADmh9QN4pH9RlpisTCtwqWUmjEg1b5eR7wxwct6KCi3ulW4PPq8GS5AuTfcfn+kbTJQam27ih7ciYIrWwPI5JQgy1hiC3N6MPpDT2FP0gbCz0rY7p9OvlB79vWOsejSUho0X7wHK3pG5VTaPAoHlSEAaTUu46F+UCmQGCdQtVg78vKDNNb+o5xABcgMKOeg6QUGyKfLASwce6AQA4dxya/SFcrKipTruxAB2NamtadBeHUtADlq7n994ycC9C1Q1E/cw10DbE+Hy8S6BglgQl1EA2YAEMIJxmBSRWoZ2LniPPpB6SaAcq8P7EDzQQ7MTR6kKHWkd6QGmVrMcOoJYlRdqJKBq5+8CEDYCKrn8qbRgUo2Cggp5cJRUGOi+zYe9fdiX77wlzHw++pSCkEmoABDX7+kK6+BWmcczDBqckkgi+rra94EwmHAClAs/ugj3npSL/mPhlZ4TKSQKhSl068LavWK1m3hqYgawQpuFg4fr2jk1wk0xBOkLcEuAfQhx+hjeVQi1GozgMSexrGs2W1LCtN3B5d6+cepUGbm3Sv6Q7S+zO0/IXis8WpKpczSoF2Kw6kOfhVcDoSbwjL9vrBk8FQJJG/5UgQPHFKdI3lMT16QTKlWqRypQttS8Cyk79IZyZYKQpn82APeOlLYy4bYaSX3s4Y3f7Q7wGCKm0kqNyR7wAuOsB5dLVvq0jqQAOqtos+XYFBGpOsD5kkKI5h3DiJt2UUL2H5ZKWDxng+FgQRq7ip6xZcGgh3Kv7Q32akL8IV8KRNmHTRlJCSoHozgdj5w1QlKQCokMdnfsd4SK+Xwqth+gs+lX+KwVHypA8zGygGVNUD/UkuO4BeBJn8xtIZPM8yNgbmIUYtSQ2guHqpIX6rVfypBk2h3EdfxfCCmaggUd0sX71EC4rPSi6QpxdKq0L1FlDkQXhTiccAG0S0ua6OE+fwxX82zkaWAILbgCncEl/SFcykIWO8T4tSFFQCQqxuHAtS3nEcn8RlBgWIDgX++8UObNMwuouf3vG6JIER/mbNq/Gi+l6l+PlOxBIoRWo7cxDjBeNUqd7tfY7h/1jnWElh3VTnzh1hcUhqJKm5JcHztEnmkiv9SMi9p8SJVsXZ9nSenMQdKzuWQ5Ld9/0im4SaC3C3QlPpR4YykBrX6x39iYkvw4ljGNSo38upo8RrUCaEdSenSK/rAU1iB9IKkqrZ6Q39mXGL/US2WaSmlD9IyYWq3SkKpGOIID+VRDKTOChy5iNMMimY54pRBsbpY6glur/XpCtaGOpKkkNVLFm3AFGhxMllyHJerKqCOUAT5DF06hehqB06RWJnYlxy5S9SRoIZ1AiqW58/KK3mmAQpKlEfyikF0q1BLck8u5eLZiVlOonRQHS6SHJLmrhx2hDj588AkIcGukDSk/2kAP2MKwS4c8zbLJaFFSeNxRTsxIGx3hOsku5dt70ixZoeJ/ZaVE2Dh/8bpvFemDSDU9QN63rDQkQkiKaAxYs4LjlWn0gIjfnEq683PZmZ4ivWGi2JZPgwHL2t9SDD/LEAqS5QQLpIDk82vaEGFS5YM5pXYX/feGWHXps99qfv6QJdHjwueFVJSbsdnCwe7gOe0HYPNZHtG/mLNjwskfqYrOWYklDaioPULFB1cki0WfJMSAoFDGlFb+QsE9YldMspMs+X5aH1FAo5Dpc9xsKd4LzDBHSo8VRtcgb1tAmEzkgEgvVi4FH5bKPU1jXNMyJGmrn3gVXNwknYNWA2nopVbRBJwq1VsH4QKMA7u8Rz8NLDAKMxaqAgMhLMTpe/eJZCwoFcxTS0VuWJ5A7wsnZghajrJSHYBJsNhblHfFFErezMXiNFXSdg4c72H6xT87nBR/blrvFjx2IkpFCVPR7f8AJin5isONgLA894lJmzHHZNJNhtBEp677dhCxM8Bg/wCbw0wkmYsgBLVoC9+oiDaNyCpSH694YoJoKDl0gbHYGZJUhKyniB933nGx+WPZSQNn6kuB5ROXQwnbGaSAzzC/RoLlpBtMmDkxB73EASU8gHgoStlIcd/zEK3RRq10JGGU7pnqv8SAaeRtB8v2gHvJP+ChT1MLpWXpB4Qp22UT1/tEHyJBoylpq3ExB6PBXr6FaSVWGycSrofPbzYvDTCTgTS4uD9IRqQro42NQenTvBOGxJBGpJT1BdPRlW8mikZtMzZoqqLStXC9gOYdoEWtagSNJB3F7bg0ME4QOmv+4jmn2bcJKfVo9CD1s8mS2V7EYQlx7qiTpID7VpYQlxeLQNSFqvuxu2+wEWbMUuXSeIFwHbbrCvHSUKGpSRY8iR6RzFrRz3M5kwrUJkshILagSQW4nJ3oIruY4hS1U0eQG1+TVjoeZ5cAkpehIBIJY01BzsA8U3HZMluKZLFWGhWpJH3ESjLYjiVaalwfsKMRQxBphnjUgE79fz6QtFo0x4Z5JG8gV3tSGuFkggPv1IfrAWVSipZo7Dmwu0WLDS5akgKBSWCkqHECCHYp89oEugi9E2XqYPo1JswH/wCjY94tWCyx2UgHSoPpJCVoF9JFAeKEmHkyEUKyvZglTOPoA0M8IDrAcJFGAcevMxF0mXiO8JPKeJ3NkIukE3J2JEeyJD6tW5dR5UbeCZUjhCUgNc10gDesBTJ6Ep0mYg7HQ563PvKPKOklWjRF7F+Y5rxpQBpQDQCilcnPN94F/iTdZCEjapv1dyYw5gdZKEhD2UQA/R1WgHHZk1XBVv3hLSVsrG5cQPmOLQNwewP3VCpGBXNWGBANB17Qww+DVMUSpwq6XDj0iw4LLFMXANXdjSn3JjNLIehix1tsV5d4e0lwly7VrX8oe/8AT0BBK2AADkmzbvGYrN5MhGpRFbAXJGwHOKVmObzMUogkhBskWbmesIk5dL+q4Mp2KTiJv8sNKlvXdaiWUqtgA0TpSlJqfvC4r0IAS7DfdR5AwAZCzxV7VtFXGxHPyqSst2HMssxPcEw1lZfqDoWsKGzuPrFGw2IUgjU4H0iy5fnAJABZ7tEXB2MpOtqhjhNbKSq6S35wakn4nAJ2cRr7ULUFj4kj6fcxL7UMH5wqHaTjXyHS8NqFDMT/AJA/SNZkpcsav/In4gzFty3xNCvEZkiURVzfo3lvB2V52hbCof1BNw/WDGzPKDLRkc4GW4LpNucMJyAQxDjrCjI0FOoD3QpRtRlAEfeHINI9CK0jy8n7MWYjA8JCFNuxJIA33hBNkFKtRAKTdSRRO21fUxZ8UgsWO9PzBhBjUKBdnQTXTsHY1G8OtExNj8nQtCySSdWoE2oGqbgGKLnGS6CVAOH2Lhmv6x0ucVIUZZ4uHUg0OvQkOLXKAT3TCLMcmlzEhctVGYhvdJJLEXd6vygJCyOYY1DJLjm7bcoTdos+d4USwRR6uauYq+uLxM0g/KlMo0qx6xZ8twIcalbUqxHRoruQyVLmEJTqoTSzdekdAybLpUka5pdWwFh2O56WrEpdYIRuyORk6QRpqohw3M0qBcNTvDWRhkSmM8TJSrBtNQbcNb940xOdL/8AWAh6AP7qR2PCe0LMNJ1BUy516QanUbk1q3KF/wA3ssuUMMQrUVFBAQElZ1F9wA+29ogKkgnWonaib8ylPw2vBC5Ps9LgFQlAVqQVuWI2pCHNsTwKJ2DdS5o36RNvRpiraRmPzcuUpU9mGkPfrG+CwCRxz1hNAeJQp5Qlw0uxLPU/pGxdZDl73q36RCW9Hq4sflF3yzMsKpgFKHMlBA9SCINzvHS8PJK3BAAZrEgvTrFbyvPZchPEkk0s1RHmZYyRjBoVIWEvdKxqB2Vpt5PCNDyTvRT5k8zVmYq5OpIOwNoY4NOnavSCZ/g+ZLZUpXtZe/wrAHMGh8uUaoISXWbbb12AaGb+g400nZ7jJ5ADB1E0D/XtziJOCWsP7Ug/0pDdnN4UT8RNmKmGWHUA5JsEgswiPI8BiMVNQg6hqmVW5SybFz7qQA5oHhowM+TKvgdYYqB0LZY3IoU9xEmGGiYxdj0jTE5EtC1D2oUE1QpzrHEQBUcaWAfvziYYWYhQSsDUxUGLjkG6H15wt7opCSkW/LpwKBXZ4GzDMgnhJ8t+kC5YHHQgGE82VMUpR0mhNX9ABc0egiSjs0SarRJMx7ku7lwzE/lA+V4jRM1JUdSdiCH6kGA0eJ5aKAEsQAPddzUgMSQCkUJHvQaccibUgoUlqGhD2qDVJi/mS+DN6i5HXfCmPE+SlVX90tzAYfSHyCzJ1P8AeKh4KkFEp3quYpSQWqNIduYqIsGIkqUkMGWKOKWDueXKNMOHm5l/pk2KWp+FixLg7057QtxZVpUpBY6SyeajY+t+kQnEGcj2lloNUizgsojnygSdm6gadGpR+qr1FKc4arJXQJmuYKIlOQFJOphzcpUnsQFQhVPBsoomAs7OlYBo/wAqrpPaDc/wrLBTQaaAlwA7MP3vCrMJaUoStXCe/FZNxZmbzTCvQjexZ4rknTMcAsklwLB6Rz0FusXXxAsrTMOslOhOlrGgvFLeLQIZOjXw5OKJqiB8BDc6hn9IsU/GFVSXr5Cg+0VvIVss0enZgDDlZ1aSWaoZmB8oSXRYSaQ2w63Z2f4gBvUgP3EWPKAnUQqoSdRalbAdiYqWBmgAABQJN3etdPYecPcMoh78Qr31bxJ/tZogkybGYlSgVKDEsQw6kEdrNFSzRRKtAsmp/uFosWYTtEtyQ567DbvFTclzUqUXiU2z0vx8acrfwSSi4AFmfzghSQNq9N4kw+HCQO32iGevUWHnEvTPS8qPQJKSokCv5Q2kYtUsuzmI0StIiXU5a3WFt2GMKQyw/iqYogCWh7OXjfOcIqbJKlIAmJYul2UH4gfKsBYOUxBuzG3WLdg1OjubGA66gV9HPRJSzpUUmwUQag7U27wSMxVp0+1UsMzIc/Vot2Ly1wVywxqSLav+YFwKNf5vXuDSG/kE8SK+PaLNEsBuzqP6QSMIQ73LG92t2HSLKuUiVLoA+wAaFOks5v1hXK2FJpUwrKgAru3k8Q+IctEmdqA4V8QbYihbrUesSZe5VT084tWYZb7bDEAOtHEnuNj0If0Ec1boScvK2c0OCQpQV7NJUC7uWvuLGvOJk5VMmrVM0EqY2pRNTRNGG0HTsqSagKSdilTN/cN4Oy1M6qRMS7MQU6SpLWCnoTzh3L4TFljS2iz5KErkSyNVCWKkkNQAgc7QWJC1FwtSymwcBq1cCMyjFNLB1EpUoBlfA1NLg3eHCUgHWwqz2qXb7Roxp0eXkTt2L0zWmHUlgsKCgCAFbgwgxiUodVSgkEXKQG4ezND7Ez3lqWw4RzYguXHpWKqnHjSZZOp9aQ4I5Fj2rFvhEOs9n5gmYpCXTQcYPyqc05spjCrOQwAUNTWap0uR9wIXKBUTpcKAcp/tIDDcuI8Vj1I0JVxJUHF+ZB8vzhJbOkLM7WNKkpJZIZgOjOTFOSkGLLm0sp9okFxXzGxaK3pi2NaM80MckSCtVLB/rDqTK3rXan5wiyUOs3NNuT3i14bEgENTaoe3SFnoSK0Ty8CUpBaqiwejBoLTwAcT0Yt0iJE8zFOS7l1cuv8AqNXan9aj5beURbNeNboAzrEAjS97dAKwHg0OX5WjXHTNcwtQWDfeCElhesQlLR7f4+PyiWdNskfSPJSGFvOPJCAAVGNJk3V2hKNVr5JtbwZIQBzPeBMJfpBwVHUK5VtBkiW5FoeYIcLH15bOPpCzLcNq3O0Ncwxv8PK9rpKtKkhuepx+QMLV6BflegOVj2WJd1lSuyQlVyRZ+UTIQlM2aQWTqLDawdvOEOHJkkzTxTphKkjYHdav6A7CJZCJkwaJZN+JZ63fkamOUG3SOjP5C8wzaWl24j6iE+KMxYKgqwtEHiPBGSlDAtqGo+V33iPD+JZOnS9SP2O8UWOS3RNZYttj/Ip1nvF8yme9xS0cwy3Mw/CeExbMFnYAvYRNvdM5/wDpFoOzDJk+2VVnOoU53DR5KyVrFw4Ls+9iDC/GZwJgCwquvSG5NU+sMMszxqKPIVjqS6K/XiqDMLgNAUANKVEHTs4BcVresTz5axIZPvtqGzkf8UgmalKgkVL8QrWkETSwTRyyhdiwqfONuPh5eZ/6oAxbqcaWKpYUxP8ASAQRzBN4pOfgOFBJuAQ9ahlK6k7tFrzFKkrMyW6idIKXseBKmHLSYqeeSh7WZLKtIQolKiWYli3a8U4Z2tCbMaBM6WSCAAdjqS1eo0tTpAasUZkkfNKJYWdKy9+ih/8AKGKZWpJdwEEqBuH0n1dx6QhGpCyAX59jt3jidgeYL4VVJDMHv6wjEPswFFMKB2+jwhB5xWGkTmxpkJ41F66fzh9KkpNjYeb3ivZGjjPavrDgjS5cud/y7xOXWLF7GkyWCn3tKTs9z1aBcdjgmoOzBrMbtvA2Hw6px0i7FRAowaj8y+0A+21Kvq00falxGduo7PU/GxtzsMlIYPf6RuDziILavOI1KJNPPpEnw9v40SpWSekEy5B5RvhMNFjweXpIBrCPQHHRX5IrXtBsmVW7/wCoKzLCaGLUINesDS1sfSvkXH2gXYJqiyZZIATbk8KfHGd6Fy5CEhavfU7kIoAkMLu/0hnMzNEjDmcoUSB/kr4R5mOcYPMVTFrmTPfUok9C9B2AoIeEWtk2/ge4ZKyTMUdR1Mom7AWA6crRYsNihoATdI+G1fvSKiM2lolG7mh+Zzt0ES4DPgW+Fq3r5w/xaMGaUnKmWzE44TEsyVAM7ijfZ4QzvC2Hm2oomhDBlflA0rxAkpu6d086/SrR7JzUB9KiLuHoS1j5taHjwy+aYtm5BiJMwhAfZgavyO0NMnynEzVp1pIS9bOen1vDPLc2SDxJcUB6Egn0cH6RbMozZCDXexLGh3T06QycU9lFllVBE7wXK9kUIBBNq70c26QuxXhKegcKgqtkir/nFnTmKVg2cAFJc2q52r0iTD41JSSSFM16kHtsIaWOE+iLLOH6iTCKWUhKtQWEs4Ft9+0F4PGa11P8wi7FjT6PeA84zRI08VQsAOSTyI7uX7CI8ySVSvayyUqfUz3bhL9CHPnD0o8JuTe3088Q/CtuHWlRYszMos1wrSIqWMzYTNSpgBN3FCylG/Ni8HZxmwEvQD7pT12NPIUip4yfVhyY8nckxwiugqTNCVMVEhVHpeu0AT1l61IcHvEClNWgenfrGilk3MAm+kOKmEJVyItCIdYe4scKnL0hHFoE5h+UK4lHofvBuPxgQOI0Hr6wvy1TFR/pIr3hRnOOKiwNAT94k1bGxQtuyyeH/EI9oyqH4SKPFix+Tic65LJmH3ke6Ftcp+VXMCio5NLnaS/2i4eGvFulkTbbHalnhZY6N8JU7XQ8pU5BBDXBoQeTXvBmDwtOsPJ+GRiEgmiwOFYDqbYK+ZPXaB5eHVJWlM1LPUEVSsdFWP3jLNNbR6OLL703RkmQUnpyixYKg/dWu0Rpw6VV+1o2mDQAeR+h/YjPKW9mrdG2JQFcBsoFh100+8VzH4qVKQhayyQUhTBzq4tQbd6dokx3iVEiUmZMcuqiQwUdIcmtQBbzHKOcZjm6585cxZbUokAGiSTVvtFsWFv9tEsmVLmx/mviJWLWkDhlS20pJckvVaj8Sz9IjwsnQutjftd4TZarStjz+8P53uJVuk/Q3eKSlWhIttbJ81yP2iElJYn7bGNMJ4bIHM7Q2y6frSLPaGaUP6bRJzlHQ6hGSsqk/KmpY7tv0jQ5TOYniLVpcd+cXGdgCQCA/wCfeBZuFJNXZjaHjmf0QliRVkqmS7p3PPVuXZ9oaJ8TEpCVJLgm5oQouX5MbQYcrUq4mfVu1rRDMycBxpZrj9ILyf8ACf8AApMZ5dn6zUKoHudn5RKrxVqIQhhs4pSj/f6QgURLSQ4ZLk99oq6czUFaxQu7+Yb7Q+NuRDLjUVSOjDNCVFRJLgA1B1bOzUtBU3xCtKFKAASqWUgXq4ZopmXZ0ak0JOzecEjGU0h2uN4rFNdMDk0TYzFlRNLlwGsen6wJMBDHY8/r9Y8VNDuXPR2843/iK2pXeGA5WRIPX1jWbKeN0kPYn6RKFchHCgs8fyy9q/YGK+4iyZgP5agTsT9h6xWmi0GTkR4jF6BTenrCeYsH6/eGOa+6P3tCyHcUaMcn5RpGOecePHgNYmxy2+GfFapLJWSUk35R03LsaichiQpKqlJqk9hsRzEcLlKbeG2UeJZmHPCXDin6coSUPpFU72+rh3HD5PT+UrTWqV1SGsym1J837wHnKpstAExCkJJGpbOkB3obGztCnwv+J0okCZQnnsfzjpeHxUmfKKkKSobh6ilik/mGiCxRbtlX+Vkiq6cBxvhxalqRMWNY4pa34FoNRV7fUG+0VvF4WZKWZa0lCxsb/oRH0FOyOQVMEhD2YHSFGx0/DvVNYVZl4NlYlAQpOoaaEEe0llQFNQoRTehi7VPfDPHK7s4rLnk13ENcPjtjVwQQPpDPxF+G8/C6loPtZQq4/wDIlLPVHIPcUippURvarv6xKWNPhtjnbLJlGbMWeoi24HHpLB/2Y5WiadTiHeCzpSGrE542aMeX4Z1TDTQ4rDbCz0tUC/KOaYbxRap9YZy/FAa4+kZ/EivuL4XvE4tJHIcncRX85xaUJUokBqj9+YhHM8UAAMXJswcns1zDybkRkYZeKxTBYoiW/unboqZW9hDxxSsz5MsYcOc53mCqg0erc+UIXIN4Mx2OMyYomA1/eNijRl9W7DJOI0tt1hmjHij05Hn62iuyUft4JSXo7cng0TlBMskrEA9aekEBYuDFWlYhSTRVeQhjg85BLKo7GAZ3h8jvXzHaCF8LBg4v9GgfDT0rUKb7XN7xuFajyf8Af5QG6IvXSDFLZCu0V8mLHipBMtRvwlzytFbHr3i2LZOT2BZt7o7j7QoJhtmquEdx9oUmC3svi/VHkZGR6IBUwGNgYyWh4Im5dMSNSkKA6giDdBREhf7MWPw34knSpjBatIBfs36tFcQkvBOrSht1V/x29Y6S9R0MnR17KfxGRPHE6VMASk1ukKYcyHFLecLMu8VT5GKmzwCpJOtco1T7NJbh2SQCmneOe5dNIIa5teLTjZixhilAUpa7gVIQPeLdSB6xnm6aRSCi02dTk+JZWMxUhcg8AlqoeZrXnyhP4w/CNM8KnYTgmV1y7IU/yfKTyiq/hIFHGtt7NZZ7s22xDx37CSQL3PrekVSaJOXlnyTmWTzpCymYhSSLgivp+cDIndu4j6wz/wAI4fFpaYgahZQuPPftHNc3/Cf2aiUgrS9wPOrWhZTa6i8JKXycelpV3NItfhbwXi8cWlp0p+KYocKQ7f5Fth6x0Xw3+GEtStc0AIpR6q6PtHTsJhUS0hKEhISGAAZhCx2roGSai6RUvCn4cYbAj2inmzgC8xfw78KfhaORfiF4tmYhVCUyUlQlp7kkqI67ecd98V40ScFiF/LLXbnppHyhmE9RVUuBTo4oB9INWycGt+iFIOl3cb9491uOfWPJaSAdniKakCotZoo1SGRPrDB43Sqr/s9oATNbeJFTXDgwgbsPnI1Jt+sDS8UEliLUeNcNOJMb4zDONYu1RA+QNh+Ex2lmtD2TmGpNOlDzrXs0UzDzwP8AfSGUnG6QCCCBHSgTaT6WnE4nVLVXZmFKxXSBvDFWLK0HQQ4uOnTyeAA3P/W0Uwursx5I0xdm3ujy+0KjDjN/cHcfaFGmGl0tj/VGrx6Ex7oiWTI1FhvS2+0K7KB/h4gTa30nT/dRvzh5PcpW44QFEkl2DNTmDSp3pCz/AKEEAfzOMB6Cga9X2N6QLiMdNDy1KJANqNSoNGe+/pCtbKqXmOwFKeJup9LRsqa5fyboLCNFFgTUP9oySlzQQ3ol0f5NhnLmgAcq5CHeRZ7qn6000kFILWS5brcmK7mGL9nKEpLOQ6yOwZMA5bjDLmgizsYnXq2y0pLSo7fkGVIRjjiUp9miYhRBsg6uXJjSLRjvxKwGHcLnalAnhQ6i/lCL8PM1TMkaFB9HuuARoNrv1iu/il4PBJnykdSwZ/pD1JK7IKm9jHNvx8AJEiR0BmK9eAP9TFcl/jFiZiiZwlzEH4KoDcgxrHNlUfmDSNRNZoEkmWi1HiOso/EYOFyJU2QqjhM3VLI/tMWLKPxmRq0YmSpI+dB1Dq6bjyjkWUzqdYa5VhEz8VKlrJAWpi12qWB8ogpv1SNDwwUfR2DxfnScdl0yXglpmzJhQhgWUkFTkkGoZiD0jmPij8Ok4DCpXNUJk1YNA4SjoOfcx1/I8skYZATJlpT2FS/Pc15kxzz8Zs0CtCXpuNxQxqaaSMio5NMVpBqP3SBRNv1jbEreBgID6dI9WljGa491841UhoALN5a2MM8HNvva8KEiCZOIKdzHNDxmS4/BsXHunlt3iOVM/WGMicCADV7B/vCrEIAUdJoLQsbR0k1sOw2MKVs/Q9eX3MMNL79ITYVR1hjRxvDkiKpJGTM1o8UgGhAMR/wyflHpGRkGXSd6R6MMn5R6RujDpFQkAioPWMjI5Btm8xT3r+/t0iNclJLkA0jIyC0CbdmfwqPlEeIw6RUAOIyMhWtHNujDISSSQCeojxGFQ44Rfl0jIyOrRyb9DDC46bLP8uatDh+FRH2iWZnmJWkhWInKHIrUR94yMjnw5N2LFygakA1eM/hUfKIyMjkK2zeUGtTtG8vEKQoKSohQLhQNQeh2jyMhJItKT89DU+IcUDTEzt//AGK594GxuJXMAMxallviJP3jIyGfEQtgpw6flHpGn8Kj5RGRkMVbdIxOGT8ojY4ZHyiMjI4Fs8OGR8o9BG38Kj5RGRkASTZiJKRYCNRh0/KPSMjINBnJmyMMkWSIkePIyGo6Xw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332656"/>
            <a:ext cx="3193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u="sng" dirty="0" smtClean="0"/>
              <a:t>Vypočítej</a:t>
            </a:r>
            <a:r>
              <a:rPr lang="cs-CZ" sz="4800" dirty="0" smtClean="0"/>
              <a:t>:</a:t>
            </a:r>
            <a:endParaRPr lang="cs-CZ" sz="4800" dirty="0"/>
          </a:p>
        </p:txBody>
      </p:sp>
      <p:sp>
        <p:nvSpPr>
          <p:cNvPr id="6" name="Elipsa 5"/>
          <p:cNvSpPr/>
          <p:nvPr/>
        </p:nvSpPr>
        <p:spPr>
          <a:xfrm>
            <a:off x="3667980" y="3069323"/>
            <a:ext cx="1912131" cy="134644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:10</a:t>
            </a:r>
            <a:endParaRPr lang="cs-CZ" sz="3600" dirty="0"/>
          </a:p>
        </p:txBody>
      </p:sp>
      <p:sp>
        <p:nvSpPr>
          <p:cNvPr id="7" name="Elipsa 6"/>
          <p:cNvSpPr/>
          <p:nvPr/>
        </p:nvSpPr>
        <p:spPr>
          <a:xfrm>
            <a:off x="5148064" y="1196752"/>
            <a:ext cx="2088232" cy="13464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800</a:t>
            </a:r>
            <a:endParaRPr lang="cs-CZ" sz="3600" dirty="0"/>
          </a:p>
        </p:txBody>
      </p:sp>
      <p:sp>
        <p:nvSpPr>
          <p:cNvPr id="8" name="Elipsa 7"/>
          <p:cNvSpPr/>
          <p:nvPr/>
        </p:nvSpPr>
        <p:spPr>
          <a:xfrm>
            <a:off x="6084168" y="4869160"/>
            <a:ext cx="1944216" cy="1418456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90</a:t>
            </a:r>
            <a:endParaRPr lang="cs-CZ" sz="3600" dirty="0"/>
          </a:p>
        </p:txBody>
      </p:sp>
      <p:sp>
        <p:nvSpPr>
          <p:cNvPr id="9" name="Elipsa 8"/>
          <p:cNvSpPr/>
          <p:nvPr/>
        </p:nvSpPr>
        <p:spPr>
          <a:xfrm>
            <a:off x="3347864" y="5157192"/>
            <a:ext cx="1922512" cy="1346448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550</a:t>
            </a:r>
            <a:endParaRPr lang="cs-CZ" sz="3600" dirty="0"/>
          </a:p>
        </p:txBody>
      </p:sp>
      <p:sp>
        <p:nvSpPr>
          <p:cNvPr id="10" name="Elipsa 9"/>
          <p:cNvSpPr/>
          <p:nvPr/>
        </p:nvSpPr>
        <p:spPr>
          <a:xfrm>
            <a:off x="6516216" y="2924944"/>
            <a:ext cx="2016224" cy="1346448"/>
          </a:xfrm>
          <a:prstGeom prst="ellipse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720</a:t>
            </a:r>
            <a:endParaRPr lang="cs-CZ" sz="3600" dirty="0"/>
          </a:p>
        </p:txBody>
      </p:sp>
      <p:sp>
        <p:nvSpPr>
          <p:cNvPr id="11" name="Elipsa 10"/>
          <p:cNvSpPr/>
          <p:nvPr/>
        </p:nvSpPr>
        <p:spPr>
          <a:xfrm>
            <a:off x="1187624" y="1700808"/>
            <a:ext cx="1944216" cy="127444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60</a:t>
            </a:r>
            <a:endParaRPr lang="cs-CZ" sz="3600" dirty="0"/>
          </a:p>
        </p:txBody>
      </p:sp>
      <p:sp>
        <p:nvSpPr>
          <p:cNvPr id="12" name="Elipsa 11"/>
          <p:cNvSpPr/>
          <p:nvPr/>
        </p:nvSpPr>
        <p:spPr>
          <a:xfrm>
            <a:off x="899592" y="3933056"/>
            <a:ext cx="1944216" cy="1368152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400</a:t>
            </a:r>
            <a:endParaRPr lang="cs-CZ" sz="3600" dirty="0"/>
          </a:p>
        </p:txBody>
      </p:sp>
      <p:cxnSp>
        <p:nvCxnSpPr>
          <p:cNvPr id="18" name="Přímá spojovací šipka 17"/>
          <p:cNvCxnSpPr>
            <a:stCxn id="11" idx="5"/>
          </p:cNvCxnSpPr>
          <p:nvPr/>
        </p:nvCxnSpPr>
        <p:spPr>
          <a:xfrm>
            <a:off x="2847116" y="2788611"/>
            <a:ext cx="860788" cy="712397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2771800" y="4005064"/>
            <a:ext cx="1008112" cy="43204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flipV="1">
            <a:off x="4427984" y="4437112"/>
            <a:ext cx="72008" cy="64807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>
            <a:stCxn id="8" idx="1"/>
            <a:endCxn id="6" idx="5"/>
          </p:cNvCxnSpPr>
          <p:nvPr/>
        </p:nvCxnSpPr>
        <p:spPr>
          <a:xfrm flipH="1" flipV="1">
            <a:off x="5300086" y="4218588"/>
            <a:ext cx="1068806" cy="8583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>
            <a:stCxn id="10" idx="2"/>
            <a:endCxn id="6" idx="6"/>
          </p:cNvCxnSpPr>
          <p:nvPr/>
        </p:nvCxnSpPr>
        <p:spPr>
          <a:xfrm flipH="1">
            <a:off x="5580111" y="3598168"/>
            <a:ext cx="936105" cy="14437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>
            <a:stCxn id="7" idx="3"/>
          </p:cNvCxnSpPr>
          <p:nvPr/>
        </p:nvCxnSpPr>
        <p:spPr>
          <a:xfrm flipH="1">
            <a:off x="5076056" y="2346017"/>
            <a:ext cx="377823" cy="722943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build="allAtOnce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jpeg;base64,/9j/4AAQSkZJRgABAQAAAQABAAD/2wCEAAkGBhMSERUUExQVFRUWFxgYGBgXFxgYGBcYGBcYFxccHBodHiYeFxojGRcVHy8gJScpLCwsFx8xNTAqNSYrLCkBCQoKDgwOGg8PGikfHB8pKSkqLCkpKSkpKSkpKSkpLCwpLCksKSkpLCkpKSksLCwpLCkpLCwsLCwpKSwpLCwpKf/AABEIAOUA3AMBIgACEQEDEQH/xAAcAAACAgMBAQAAAAAAAAAAAAAEBQMGAAIHAQj/xAA9EAABAgQEBAMGBAYBBAMAAAABAhEAAyExBAUSQSJRYXEGgZETMkJSobEHwdHwFCNicoLx4RUWM0OissL/xAAZAQADAQEBAAAAAAAAAAAAAAABAgMEAAX/xAAkEQACAgMBAAICAwEBAAAAAAAAAQIRAyExEkFRBDITFCJhI//aAAwDAQACEQMRAD8AoWW5NMxGsShqKEFag9kg6bdzEk7IVpJBoXZiCKX3h9+GE0jEzaAvJILsOHWKAk17B46VivZK1a0EaaVD3qLd7iBPNT8/RLFg9RT62cMxGCKPeuetojCdnr2d4v8A+ImAw4lJmSwxSvSSDcFJa97RQvZKpYbBqmvrDQlatsm0k6aI6M7x6ZVAXFeto1VKI2pUd+fnBBkqD7kAEU/YeHB/kH00dw+3qq8SDCnSVbdbny284lEp1Er9x3VRq1Yd3ic4YqJcMlviN1NWxr5GBbXTrX0Ay5Lv25doKGUzCTpBI2UKAwxwuUJYOoa1E6U1AJSKh26Q5w+GmJDTQwcABIGlDvVST71hW9YX070dSe6KkrAKHvU5gguP+DHiMCo7b1o979o6JluH4h7SZIMokistQVWrFITWvaGWafh+C68OZdQHS5BBPIm4eA5Nbsfyvo5MMMpnFalNb/66RKMvUWs5B2o7W7x0nA+HGQROl8QBq9QTuD0sH5wT/wBnSzpGk3SWBBNqt5fWAsjkdSico/hXt/zYfpHsnCqUaWs/77R0TG+ESgAS0CYk6jw0URdgXqRWneFKcnEoq1BWpJcpYjhKSRQ1JelIf0K4p8Kzh8p1qIKgi9wS/JgO0Mv+zFs4mofkEm5sD9YaYnLEygiYHajFbhtbn3bG/OD0S9S0qQ5AowoevrWO9EZ2mI8P+H81X/tljyVHmJ8BLlhzOlnslVIthxyXA91zQ8u5tAmY6HdRK93B/SBcge9FLORq1MlQV1AIESzvDZQgrXMSkJDtUknZoc4rPCA0tBlg7tUjzsYreOxuo1KiLVFoNs5SsCIDXdmegAHWJFYctqqz6QWNaAkdw4cbRh0qq/Ttu9InQkrCJaSSFEMnbUrvawr0h2NzYPLw7gElgaF/30jPYk2PTz58rQ6X4ZnqfSkTLgaC9hVtzUM4BgOZqTwkF+RcVozhnDv2POOOTjLb6CqwqgCTSmre1rRB6wXOJapOlr8+lawGI44feDsWiXiCV0BS3nQ+l4vhx6WoolIa9CaPd23jlUiaxd6s3O3ODDi1aSlywLhruwIryiUsMcjtrdF8eeWNUmW3xchasPqSoKSkgrD8SXcJLMzPqHOKUoqa/wCVenaHGY+LJ02UmUsJEskFWlKUqWEvdQ2Bq0JSkGvR6bNBxY3FU6J5MqlNtbTNFWDAp36Vs/oY3CyQK32ZwT0Eegg0JKXI60aGmCw0sVZSy3LSB6VMUnwCeyTAYXSOJbawzJ41MNzyfbtFjy7K8PMAfUqw1AUr81KEWtvAuTyUrYSwHILhIFtm1d384sOG8OTNYJDKZgb25EBhEbfCipk+V+HpcsaUpADqJDlRc7gtb7QZiMiCkAJq7l2e/wD9TDHKMkVULIBIISp3csb0DxomRMlLYktY303oQObVgqJSKTQn/wCkHTpSgiYlmLgaw535wzytU0DWFMQ4ZVyBYb2MWJMlMyWFgAqFeVQa/RzAycuWhainmVf3JIcP/VC+KG0eYlgn2mkEBPGl3PlBGGwWpIGoFF5agGUgkO3lzgyVh6BgKkGo5i0ESsKEJYChcDzr6QyVHOmI8VkyJiVImAMUmxY0qFJ/e8J83wZIIWlKmUlIVuyqDuxFeUW72VXuUg059H2gCZhQt0qQ6aF78RIt2Ec42BSKbjcimLmBCylLe8wNEfDTmCzNeDcN4TlSwFOrUAXKmHEbBgaUc84uKJQUXDEB2YOXppL7WIaBcdhJSuEEXJALadTu782f0jlGgSXrpz3N8tmJHCgTk7AAmj1en7MVXHfyXTVCmPCDRPflHVMdlCJlJTjU+ooIYge75itIqmY+G1oLkKWVPUJABI954FOyMsSOe4wuSkOpiXck2J3p9oCGFKqJDkcRfhcDbrHQT4OmzA62SDYnS4B2c2HWK/jfD8wVGkoCnBSxNA3doqI4FcTLsVP3asEIQaKeoYg/21iaZJ6WNT36fnHiJbFkkOA7gnlX/UcI7odTlKnSxMlEiYgcaEqL1IIWwYliHpzhpk+KVPH88iYoFWhSgkkBkhnubC8VaTOVKWFS1sRUEPuz+dWY0MWDL56F1RpRNN0DhQpVKoNkuAeGFmdGDGfiDAPh5ihpZKFEDcNsPWOcEH/d/pF7zXN1GRNlk1KCCCGPL3bpJ+rRQ2/bQIO0GKa6SyUuT5f8xLKnAagm6gxUzt0B50iHDNqALVDdnNYnl6bkAncHduTRROgyWiOWtq9uRryaJ5Et6fEalg9N4lwulxQaXNFByKfWGuWSgCShIerKUaKf5Xt2hJNJ6GSp7RphcrSGJDHc1JFaMLaerxYMFgZqfcRKUUkgcIr3UamCMvxNfcIpf7uk1B+kPcHgwwV7NSXfrcRP0aIxBsnkTUkgy0A/FoCUJKdwH2tFuTNCED+XX5QAVJfqmhEQYZIAIaYSWogAqHPtDhGHoPfBADmh9QN4pH9RlpisTCtwqWUmjEg1b5eR7wxwct6KCi3ulW4PPq8GS5AuTfcfn+kbTJQam27ih7ciYIrWwPI5JQgy1hiC3N6MPpDT2FP0gbCz0rY7p9OvlB79vWOsejSUho0X7wHK3pG5VTaPAoHlSEAaTUu46F+UCmQGCdQtVg78vKDNNb+o5xABcgMKOeg6QUGyKfLASwce6AQA4dxya/SFcrKipTruxAB2NamtadBeHUtADlq7n994ycC9C1Q1E/cw10DbE+Hy8S6BglgQl1EA2YAEMIJxmBSRWoZ2LniPPpB6SaAcq8P7EDzQQ7MTR6kKHWkd6QGmVrMcOoJYlRdqJKBq5+8CEDYCKrn8qbRgUo2Cggp5cJRUGOi+zYe9fdiX77wlzHw++pSCkEmoABDX7+kK6+BWmcczDBqckkgi+rra94EwmHAClAs/ugj3npSL/mPhlZ4TKSQKhSl068LavWK1m3hqYgawQpuFg4fr2jk1wk0xBOkLcEuAfQhx+hjeVQi1GozgMSexrGs2W1LCtN3B5d6+cepUGbm3Sv6Q7S+zO0/IXis8WpKpczSoF2Kw6kOfhVcDoSbwjL9vrBk8FQJJG/5UgQPHFKdI3lMT16QTKlWqRypQttS8Cyk79IZyZYKQpn82APeOlLYy4bYaSX3s4Y3f7Q7wGCKm0kqNyR7wAuOsB5dLVvq0jqQAOqtos+XYFBGpOsD5kkKI5h3DiJt2UUL2H5ZKWDxng+FgQRq7ip6xZcGgh3Kv7Q32akL8IV8KRNmHTRlJCSoHozgdj5w1QlKQCokMdnfsd4SK+Xwqth+gs+lX+KwVHypA8zGygGVNUD/UkuO4BeBJn8xtIZPM8yNgbmIUYtSQ2guHqpIX6rVfypBk2h3EdfxfCCmaggUd0sX71EC4rPSi6QpxdKq0L1FlDkQXhTiccAG0S0ua6OE+fwxX82zkaWAILbgCncEl/SFcykIWO8T4tSFFQCQqxuHAtS3nEcn8RlBgWIDgX++8UObNMwuouf3vG6JIER/mbNq/Gi+l6l+PlOxBIoRWo7cxDjBeNUqd7tfY7h/1jnWElh3VTnzh1hcUhqJKm5JcHztEnmkiv9SMi9p8SJVsXZ9nSenMQdKzuWQ5Ld9/0im4SaC3C3QlPpR4YykBrX6x39iYkvw4ljGNSo38upo8RrUCaEdSenSK/rAU1iB9IKkqrZ6Q39mXGL/US2WaSmlD9IyYWq3SkKpGOIID+VRDKTOChy5iNMMimY54pRBsbpY6glur/XpCtaGOpKkkNVLFm3AFGhxMllyHJerKqCOUAT5DF06hehqB06RWJnYlxy5S9SRoIZ1AiqW58/KK3mmAQpKlEfyikF0q1BLck8u5eLZiVlOonRQHS6SHJLmrhx2hDj588AkIcGukDSk/2kAP2MKwS4c8zbLJaFFSeNxRTsxIGx3hOsku5dt70ixZoeJ/ZaVE2Dh/8bpvFemDSDU9QN63rDQkQkiKaAxYs4LjlWn0gIjfnEq683PZmZ4ivWGi2JZPgwHL2t9SDD/LEAqS5QQLpIDk82vaEGFS5YM5pXYX/feGWHXps99qfv6QJdHjwueFVJSbsdnCwe7gOe0HYPNZHtG/mLNjwskfqYrOWYklDaioPULFB1cki0WfJMSAoFDGlFb+QsE9YldMspMs+X5aH1FAo5Dpc9xsKd4LzDBHSo8VRtcgb1tAmEzkgEgvVi4FH5bKPU1jXNMyJGmrn3gVXNwknYNWA2nopVbRBJwq1VsH4QKMA7u8Rz8NLDAKMxaqAgMhLMTpe/eJZCwoFcxTS0VuWJ5A7wsnZghajrJSHYBJsNhblHfFFErezMXiNFXSdg4c72H6xT87nBR/blrvFjx2IkpFCVPR7f8AJin5isONgLA894lJmzHHZNJNhtBEp677dhCxM8Bg/wCbw0wkmYsgBLVoC9+oiDaNyCpSH694YoJoKDl0gbHYGZJUhKyniB933nGx+WPZSQNn6kuB5ROXQwnbGaSAzzC/RoLlpBtMmDkxB73EASU8gHgoStlIcd/zEK3RRq10JGGU7pnqv8SAaeRtB8v2gHvJP+ChT1MLpWXpB4Qp22UT1/tEHyJBoylpq3ExB6PBXr6FaSVWGycSrofPbzYvDTCTgTS4uD9IRqQro42NQenTvBOGxJBGpJT1BdPRlW8mikZtMzZoqqLStXC9gOYdoEWtagSNJB3F7bg0ME4QOmv+4jmn2bcJKfVo9CD1s8mS2V7EYQlx7qiTpID7VpYQlxeLQNSFqvuxu2+wEWbMUuXSeIFwHbbrCvHSUKGpSRY8iR6RzFrRz3M5kwrUJkshILagSQW4nJ3oIruY4hS1U0eQG1+TVjoeZ5cAkpehIBIJY01BzsA8U3HZMluKZLFWGhWpJH3ESjLYjiVaalwfsKMRQxBphnjUgE79fz6QtFo0x4Z5JG8gV3tSGuFkggPv1IfrAWVSipZo7Dmwu0WLDS5akgKBSWCkqHECCHYp89oEugi9E2XqYPo1JswH/wCjY94tWCyx2UgHSoPpJCVoF9JFAeKEmHkyEUKyvZglTOPoA0M8IDrAcJFGAcevMxF0mXiO8JPKeJ3NkIukE3J2JEeyJD6tW5dR5UbeCZUjhCUgNc10gDesBTJ6Ep0mYg7HQ563PvKPKOklWjRF7F+Y5rxpQBpQDQCilcnPN94F/iTdZCEjapv1dyYw5gdZKEhD2UQA/R1WgHHZk1XBVv3hLSVsrG5cQPmOLQNwewP3VCpGBXNWGBANB17Qww+DVMUSpwq6XDj0iw4LLFMXANXdjSn3JjNLIehix1tsV5d4e0lwly7VrX8oe/8AT0BBK2AADkmzbvGYrN5MhGpRFbAXJGwHOKVmObzMUogkhBskWbmesIk5dL+q4Mp2KTiJv8sNKlvXdaiWUqtgA0TpSlJqfvC4r0IAS7DfdR5AwAZCzxV7VtFXGxHPyqSst2HMssxPcEw1lZfqDoWsKGzuPrFGw2IUgjU4H0iy5fnAJABZ7tEXB2MpOtqhjhNbKSq6S35wakn4nAJ2cRr7ULUFj4kj6fcxL7UMH5wqHaTjXyHS8NqFDMT/AJA/SNZkpcsav/In4gzFty3xNCvEZkiURVzfo3lvB2V52hbCof1BNw/WDGzPKDLRkc4GW4LpNucMJyAQxDjrCjI0FOoD3QpRtRlAEfeHINI9CK0jy8n7MWYjA8JCFNuxJIA33hBNkFKtRAKTdSRRO21fUxZ8UgsWO9PzBhBjUKBdnQTXTsHY1G8OtExNj8nQtCySSdWoE2oGqbgGKLnGS6CVAOH2Lhmv6x0ucVIUZZ4uHUg0OvQkOLXKAT3TCLMcmlzEhctVGYhvdJJLEXd6vygJCyOYY1DJLjm7bcoTdos+d4USwRR6uauYq+uLxM0g/KlMo0qx6xZ8twIcalbUqxHRoruQyVLmEJTqoTSzdekdAybLpUka5pdWwFh2O56WrEpdYIRuyORk6QRpqohw3M0qBcNTvDWRhkSmM8TJSrBtNQbcNb940xOdL/8AWAh6AP7qR2PCe0LMNJ1BUy516QanUbk1q3KF/wA3ssuUMMQrUVFBAQElZ1F9wA+29ogKkgnWonaib8ylPw2vBC5Ps9LgFQlAVqQVuWI2pCHNsTwKJ2DdS5o36RNvRpiraRmPzcuUpU9mGkPfrG+CwCRxz1hNAeJQp5Qlw0uxLPU/pGxdZDl73q36RCW9Hq4sflF3yzMsKpgFKHMlBA9SCINzvHS8PJK3BAAZrEgvTrFbyvPZchPEkk0s1RHmZYyRjBoVIWEvdKxqB2Vpt5PCNDyTvRT5k8zVmYq5OpIOwNoY4NOnavSCZ/g+ZLZUpXtZe/wrAHMGh8uUaoISXWbbb12AaGb+g400nZ7jJ5ADB1E0D/XtziJOCWsP7Ug/0pDdnN4UT8RNmKmGWHUA5JsEgswiPI8BiMVNQg6hqmVW5SybFz7qQA5oHhowM+TKvgdYYqB0LZY3IoU9xEmGGiYxdj0jTE5EtC1D2oUE1QpzrHEQBUcaWAfvziYYWYhQSsDUxUGLjkG6H15wt7opCSkW/LpwKBXZ4GzDMgnhJ8t+kC5YHHQgGE82VMUpR0mhNX9ABc0egiSjs0SarRJMx7ku7lwzE/lA+V4jRM1JUdSdiCH6kGA0eJ5aKAEsQAPddzUgMSQCkUJHvQaccibUgoUlqGhD2qDVJi/mS+DN6i5HXfCmPE+SlVX90tzAYfSHyCzJ1P8AeKh4KkFEp3quYpSQWqNIduYqIsGIkqUkMGWKOKWDueXKNMOHm5l/pk2KWp+FixLg7057QtxZVpUpBY6SyeajY+t+kQnEGcj2lloNUizgsojnygSdm6gadGpR+qr1FKc4arJXQJmuYKIlOQFJOphzcpUnsQFQhVPBsoomAs7OlYBo/wAqrpPaDc/wrLBTQaaAlwA7MP3vCrMJaUoStXCe/FZNxZmbzTCvQjexZ4rknTMcAsklwLB6Rz0FusXXxAsrTMOslOhOlrGgvFLeLQIZOjXw5OKJqiB8BDc6hn9IsU/GFVSXr5Cg+0VvIVss0enZgDDlZ1aSWaoZmB8oSXRYSaQ2w63Z2f4gBvUgP3EWPKAnUQqoSdRalbAdiYqWBmgAABQJN3etdPYecPcMoh78Qr31bxJ/tZogkybGYlSgVKDEsQw6kEdrNFSzRRKtAsmp/uFosWYTtEtyQ567DbvFTclzUqUXiU2z0vx8acrfwSSi4AFmfzghSQNq9N4kw+HCQO32iGevUWHnEvTPS8qPQJKSokCv5Q2kYtUsuzmI0StIiXU5a3WFt2GMKQyw/iqYogCWh7OXjfOcIqbJKlIAmJYul2UH4gfKsBYOUxBuzG3WLdg1OjubGA66gV9HPRJSzpUUmwUQag7U27wSMxVp0+1UsMzIc/Vot2Ly1wVywxqSLav+YFwKNf5vXuDSG/kE8SK+PaLNEsBuzqP6QSMIQ73LG92t2HSLKuUiVLoA+wAaFOks5v1hXK2FJpUwrKgAru3k8Q+IctEmdqA4V8QbYihbrUesSZe5VT084tWYZb7bDEAOtHEnuNj0If0Ec1boScvK2c0OCQpQV7NJUC7uWvuLGvOJk5VMmrVM0EqY2pRNTRNGG0HTsqSagKSdilTN/cN4Oy1M6qRMS7MQU6SpLWCnoTzh3L4TFljS2iz5KErkSyNVCWKkkNQAgc7QWJC1FwtSymwcBq1cCMyjFNLB1EpUoBlfA1NLg3eHCUgHWwqz2qXb7Roxp0eXkTt2L0zWmHUlgsKCgCAFbgwgxiUodVSgkEXKQG4ezND7Ez3lqWw4RzYguXHpWKqnHjSZZOp9aQ4I5Fj2rFvhEOs9n5gmYpCXTQcYPyqc05spjCrOQwAUNTWap0uR9wIXKBUTpcKAcp/tIDDcuI8Vj1I0JVxJUHF+ZB8vzhJbOkLM7WNKkpJZIZgOjOTFOSkGLLm0sp9okFxXzGxaK3pi2NaM80MckSCtVLB/rDqTK3rXan5wiyUOs3NNuT3i14bEgENTaoe3SFnoSK0Ty8CUpBaqiwejBoLTwAcT0Yt0iJE8zFOS7l1cuv8AqNXan9aj5beURbNeNboAzrEAjS97dAKwHg0OX5WjXHTNcwtQWDfeCElhesQlLR7f4+PyiWdNskfSPJSGFvOPJCAAVGNJk3V2hKNVr5JtbwZIQBzPeBMJfpBwVHUK5VtBkiW5FoeYIcLH15bOPpCzLcNq3O0Ncwxv8PK9rpKtKkhuepx+QMLV6BflegOVj2WJd1lSuyQlVyRZ+UTIQlM2aQWTqLDawdvOEOHJkkzTxTphKkjYHdav6A7CJZCJkwaJZN+JZ63fkamOUG3SOjP5C8wzaWl24j6iE+KMxYKgqwtEHiPBGSlDAtqGo+V33iPD+JZOnS9SP2O8UWOS3RNZYttj/Ip1nvF8yme9xS0cwy3Mw/CeExbMFnYAvYRNvdM5/wDpFoOzDJk+2VVnOoU53DR5KyVrFw4Ls+9iDC/GZwJgCwquvSG5NU+sMMszxqKPIVjqS6K/XiqDMLgNAUANKVEHTs4BcVresTz5axIZPvtqGzkf8UgmalKgkVL8QrWkETSwTRyyhdiwqfONuPh5eZ/6oAxbqcaWKpYUxP8ASAQRzBN4pOfgOFBJuAQ9ahlK6k7tFrzFKkrMyW6idIKXseBKmHLSYqeeSh7WZLKtIQolKiWYli3a8U4Z2tCbMaBM6WSCAAdjqS1eo0tTpAasUZkkfNKJYWdKy9+ih/8AKGKZWpJdwEEqBuH0n1dx6QhGpCyAX59jt3jidgeYL4VVJDMHv6wjEPswFFMKB2+jwhB5xWGkTmxpkJ41F66fzh9KkpNjYeb3ivZGjjPavrDgjS5cud/y7xOXWLF7GkyWCn3tKTs9z1aBcdjgmoOzBrMbtvA2Hw6px0i7FRAowaj8y+0A+21Kvq00falxGduo7PU/GxtzsMlIYPf6RuDziILavOI1KJNPPpEnw9v40SpWSekEy5B5RvhMNFjweXpIBrCPQHHRX5IrXtBsmVW7/wCoKzLCaGLUINesDS1sfSvkXH2gXYJqiyZZIATbk8KfHGd6Fy5CEhavfU7kIoAkMLu/0hnMzNEjDmcoUSB/kr4R5mOcYPMVTFrmTPfUok9C9B2AoIeEWtk2/ge4ZKyTMUdR1Mom7AWA6crRYsNihoATdI+G1fvSKiM2lolG7mh+Zzt0ES4DPgW+Fq3r5w/xaMGaUnKmWzE44TEsyVAM7ijfZ4QzvC2Hm2oomhDBlflA0rxAkpu6d086/SrR7JzUB9KiLuHoS1j5taHjwy+aYtm5BiJMwhAfZgavyO0NMnynEzVp1pIS9bOen1vDPLc2SDxJcUB6Egn0cH6RbMozZCDXexLGh3T06QycU9lFllVBE7wXK9kUIBBNq70c26QuxXhKegcKgqtkir/nFnTmKVg2cAFJc2q52r0iTD41JSSSFM16kHtsIaWOE+iLLOH6iTCKWUhKtQWEs4Ft9+0F4PGa11P8wi7FjT6PeA84zRI08VQsAOSTyI7uX7CI8ySVSvayyUqfUz3bhL9CHPnD0o8JuTe3088Q/CtuHWlRYszMos1wrSIqWMzYTNSpgBN3FCylG/Ni8HZxmwEvQD7pT12NPIUip4yfVhyY8nckxwiugqTNCVMVEhVHpeu0AT1l61IcHvEClNWgenfrGilk3MAm+kOKmEJVyItCIdYe4scKnL0hHFoE5h+UK4lHofvBuPxgQOI0Hr6wvy1TFR/pIr3hRnOOKiwNAT94k1bGxQtuyyeH/EI9oyqH4SKPFix+Tic65LJmH3ke6Ftcp+VXMCio5NLnaS/2i4eGvFulkTbbHalnhZY6N8JU7XQ8pU5BBDXBoQeTXvBmDwtOsPJ+GRiEgmiwOFYDqbYK+ZPXaB5eHVJWlM1LPUEVSsdFWP3jLNNbR6OLL703RkmQUnpyixYKg/dWu0Rpw6VV+1o2mDQAeR+h/YjPKW9mrdG2JQFcBsoFh100+8VzH4qVKQhayyQUhTBzq4tQbd6dokx3iVEiUmZMcuqiQwUdIcmtQBbzHKOcZjm6585cxZbUokAGiSTVvtFsWFv9tEsmVLmx/mviJWLWkDhlS20pJckvVaj8Sz9IjwsnQutjftd4TZarStjz+8P53uJVuk/Q3eKSlWhIttbJ81yP2iElJYn7bGNMJ4bIHM7Q2y6frSLPaGaUP6bRJzlHQ6hGSsqk/KmpY7tv0jQ5TOYniLVpcd+cXGdgCQCA/wCfeBZuFJNXZjaHjmf0QliRVkqmS7p3PPVuXZ9oaJ8TEpCVJLgm5oQouX5MbQYcrUq4mfVu1rRDMycBxpZrj9ILyf8ACf8AApMZ5dn6zUKoHudn5RKrxVqIQhhs4pSj/f6QgURLSQ4ZLk99oq6czUFaxQu7+Yb7Q+NuRDLjUVSOjDNCVFRJLgA1B1bOzUtBU3xCtKFKAASqWUgXq4ZopmXZ0ak0JOzecEjGU0h2uN4rFNdMDk0TYzFlRNLlwGsen6wJMBDHY8/r9Y8VNDuXPR2843/iK2pXeGA5WRIPX1jWbKeN0kPYn6RKFchHCgs8fyy9q/YGK+4iyZgP5agTsT9h6xWmi0GTkR4jF6BTenrCeYsH6/eGOa+6P3tCyHcUaMcn5RpGOecePHgNYmxy2+GfFapLJWSUk35R03LsaichiQpKqlJqk9hsRzEcLlKbeG2UeJZmHPCXDin6coSUPpFU72+rh3HD5PT+UrTWqV1SGsym1J837wHnKpstAExCkJJGpbOkB3obGztCnwv+J0okCZQnnsfzjpeHxUmfKKkKSobh6ilik/mGiCxRbtlX+Vkiq6cBxvhxalqRMWNY4pa34FoNRV7fUG+0VvF4WZKWZa0lCxsb/oRH0FOyOQVMEhD2YHSFGx0/DvVNYVZl4NlYlAQpOoaaEEe0llQFNQoRTehi7VPfDPHK7s4rLnk13ENcPjtjVwQQPpDPxF+G8/C6loPtZQq4/wDIlLPVHIPcUippURvarv6xKWNPhtjnbLJlGbMWeoi24HHpLB/2Y5WiadTiHeCzpSGrE542aMeX4Z1TDTQ4rDbCz0tUC/KOaYbxRap9YZy/FAa4+kZ/EivuL4XvE4tJHIcncRX85xaUJUokBqj9+YhHM8UAAMXJswcns1zDybkRkYZeKxTBYoiW/unboqZW9hDxxSsz5MsYcOc53mCqg0erc+UIXIN4Mx2OMyYomA1/eNijRl9W7DJOI0tt1hmjHij05Hn62iuyUft4JSXo7cng0TlBMskrEA9aekEBYuDFWlYhSTRVeQhjg85BLKo7GAZ3h8jvXzHaCF8LBg4v9GgfDT0rUKb7XN7xuFajyf8Af5QG6IvXSDFLZCu0V8mLHipBMtRvwlzytFbHr3i2LZOT2BZt7o7j7QoJhtmquEdx9oUmC3svi/VHkZGR6IBUwGNgYyWh4Im5dMSNSkKA6giDdBREhf7MWPw34knSpjBatIBfs36tFcQkvBOrSht1V/x29Y6S9R0MnR17KfxGRPHE6VMASk1ukKYcyHFLecLMu8VT5GKmzwCpJOtco1T7NJbh2SQCmneOe5dNIIa5teLTjZixhilAUpa7gVIQPeLdSB6xnm6aRSCi02dTk+JZWMxUhcg8AlqoeZrXnyhP4w/CNM8KnYTgmV1y7IU/yfKTyiq/hIFHGtt7NZZ7s22xDx37CSQL3PrekVSaJOXlnyTmWTzpCymYhSSLgivp+cDIndu4j6wz/wAI4fFpaYgahZQuPPftHNc3/Cf2aiUgrS9wPOrWhZTa6i8JKXycelpV3NItfhbwXi8cWlp0p+KYocKQ7f5Fth6x0Xw3+GEtStc0AIpR6q6PtHTsJhUS0hKEhISGAAZhCx2roGSai6RUvCn4cYbAj2inmzgC8xfw78KfhaORfiF4tmYhVCUyUlQlp7kkqI67ecd98V40ScFiF/LLXbnppHyhmE9RVUuBTo4oB9INWycGt+iFIOl3cb9491uOfWPJaSAdniKakCotZoo1SGRPrDB43Sqr/s9oATNbeJFTXDgwgbsPnI1Jt+sDS8UEliLUeNcNOJMb4zDONYu1RA+QNh+Ex2lmtD2TmGpNOlDzrXs0UzDzwP8AfSGUnG6QCCCBHSgTaT6WnE4nVLVXZmFKxXSBvDFWLK0HQQ4uOnTyeAA3P/W0Uwursx5I0xdm3ujy+0KjDjN/cHcfaFGmGl0tj/VGrx6Ex7oiWTI1FhvS2+0K7KB/h4gTa30nT/dRvzh5PcpW44QFEkl2DNTmDSp3pCz/AKEEAfzOMB6Cga9X2N6QLiMdNDy1KJANqNSoNGe+/pCtbKqXmOwFKeJup9LRsqa5fyboLCNFFgTUP9oySlzQQ3ol0f5NhnLmgAcq5CHeRZ7qn6000kFILWS5brcmK7mGL9nKEpLOQ6yOwZMA5bjDLmgizsYnXq2y0pLSo7fkGVIRjjiUp9miYhRBsg6uXJjSLRjvxKwGHcLnalAnhQ6i/lCL8PM1TMkaFB9HuuARoNrv1iu/il4PBJnykdSwZ/pD1JK7IKm9jHNvx8AJEiR0BmK9eAP9TFcl/jFiZiiZwlzEH4KoDcgxrHNlUfmDSNRNZoEkmWi1HiOso/EYOFyJU2QqjhM3VLI/tMWLKPxmRq0YmSpI+dB1Dq6bjyjkWUzqdYa5VhEz8VKlrJAWpi12qWB8ogpv1SNDwwUfR2DxfnScdl0yXglpmzJhQhgWUkFTkkGoZiD0jmPij8Ok4DCpXNUJk1YNA4SjoOfcx1/I8skYZATJlpT2FS/Pc15kxzz8Zs0CtCXpuNxQxqaaSMio5NMVpBqP3SBRNv1jbEreBgID6dI9WljGa491841UhoALN5a2MM8HNvva8KEiCZOIKdzHNDxmS4/BsXHunlt3iOVM/WGMicCADV7B/vCrEIAUdJoLQsbR0k1sOw2MKVs/Q9eX3MMNL79ITYVR1hjRxvDkiKpJGTM1o8UgGhAMR/wyflHpGRkGXSd6R6MMn5R6RujDpFQkAioPWMjI5Btm8xT3r+/t0iNclJLkA0jIyC0CbdmfwqPlEeIw6RUAOIyMhWtHNujDISSSQCeojxGFQ44Rfl0jIyOrRyb9DDC46bLP8uatDh+FRH2iWZnmJWkhWInKHIrUR94yMjnw5N2LFygakA1eM/hUfKIyMjkK2zeUGtTtG8vEKQoKSohQLhQNQeh2jyMhJItKT89DU+IcUDTEzt//AGK594GxuJXMAMxallviJP3jIyGfEQtgpw6flHpGn8Kj5RGRkMVbdIxOGT8ojY4ZHyiMjI4Fs8OGR8o9BG38Kj5RGRkASTZiJKRYCNRh0/KPSMjINBnJmyMMkWSIkePIyGo6Xw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332656"/>
            <a:ext cx="3193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u="sng" dirty="0" smtClean="0"/>
              <a:t>Vypočítej</a:t>
            </a:r>
            <a:r>
              <a:rPr lang="cs-CZ" sz="4800" dirty="0" smtClean="0"/>
              <a:t>:</a:t>
            </a:r>
            <a:endParaRPr lang="cs-CZ" sz="4800" dirty="0"/>
          </a:p>
        </p:txBody>
      </p:sp>
      <p:sp>
        <p:nvSpPr>
          <p:cNvPr id="6" name="Elipsa 5"/>
          <p:cNvSpPr/>
          <p:nvPr/>
        </p:nvSpPr>
        <p:spPr>
          <a:xfrm>
            <a:off x="3667980" y="3069323"/>
            <a:ext cx="1912131" cy="1346448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:10</a:t>
            </a:r>
            <a:endParaRPr lang="cs-CZ" sz="3600" dirty="0"/>
          </a:p>
        </p:txBody>
      </p:sp>
      <p:sp>
        <p:nvSpPr>
          <p:cNvPr id="7" name="Elipsa 6"/>
          <p:cNvSpPr/>
          <p:nvPr/>
        </p:nvSpPr>
        <p:spPr>
          <a:xfrm>
            <a:off x="5148064" y="1196752"/>
            <a:ext cx="2088232" cy="13464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80 000</a:t>
            </a:r>
            <a:endParaRPr lang="cs-CZ" sz="3600" dirty="0"/>
          </a:p>
        </p:txBody>
      </p:sp>
      <p:sp>
        <p:nvSpPr>
          <p:cNvPr id="8" name="Elipsa 7"/>
          <p:cNvSpPr/>
          <p:nvPr/>
        </p:nvSpPr>
        <p:spPr>
          <a:xfrm>
            <a:off x="6084168" y="4869160"/>
            <a:ext cx="1944216" cy="141845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9 000</a:t>
            </a:r>
            <a:endParaRPr lang="cs-CZ" sz="3600" dirty="0"/>
          </a:p>
        </p:txBody>
      </p:sp>
      <p:sp>
        <p:nvSpPr>
          <p:cNvPr id="9" name="Elipsa 8"/>
          <p:cNvSpPr/>
          <p:nvPr/>
        </p:nvSpPr>
        <p:spPr>
          <a:xfrm>
            <a:off x="3347864" y="5157192"/>
            <a:ext cx="1922512" cy="1346448"/>
          </a:xfrm>
          <a:prstGeom prst="ellipse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2 540</a:t>
            </a:r>
            <a:endParaRPr lang="cs-CZ" sz="3600" dirty="0"/>
          </a:p>
        </p:txBody>
      </p:sp>
      <p:sp>
        <p:nvSpPr>
          <p:cNvPr id="10" name="Elipsa 9"/>
          <p:cNvSpPr/>
          <p:nvPr/>
        </p:nvSpPr>
        <p:spPr>
          <a:xfrm>
            <a:off x="6516216" y="2924944"/>
            <a:ext cx="2016224" cy="1346448"/>
          </a:xfrm>
          <a:prstGeom prst="ellipse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59 620</a:t>
            </a:r>
            <a:endParaRPr lang="cs-CZ" sz="3600" dirty="0"/>
          </a:p>
        </p:txBody>
      </p:sp>
      <p:sp>
        <p:nvSpPr>
          <p:cNvPr id="11" name="Elipsa 10"/>
          <p:cNvSpPr/>
          <p:nvPr/>
        </p:nvSpPr>
        <p:spPr>
          <a:xfrm>
            <a:off x="1187624" y="1700808"/>
            <a:ext cx="1944216" cy="1274440"/>
          </a:xfrm>
          <a:prstGeom prst="ellipse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180</a:t>
            </a:r>
            <a:endParaRPr lang="cs-CZ" sz="3600" dirty="0"/>
          </a:p>
        </p:txBody>
      </p:sp>
      <p:sp>
        <p:nvSpPr>
          <p:cNvPr id="12" name="Elipsa 11"/>
          <p:cNvSpPr/>
          <p:nvPr/>
        </p:nvSpPr>
        <p:spPr>
          <a:xfrm>
            <a:off x="899592" y="3933056"/>
            <a:ext cx="1944216" cy="1368152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6 400</a:t>
            </a:r>
            <a:endParaRPr lang="cs-CZ" sz="3600" dirty="0"/>
          </a:p>
        </p:txBody>
      </p:sp>
      <p:cxnSp>
        <p:nvCxnSpPr>
          <p:cNvPr id="18" name="Přímá spojovací šipka 17"/>
          <p:cNvCxnSpPr>
            <a:stCxn id="11" idx="5"/>
          </p:cNvCxnSpPr>
          <p:nvPr/>
        </p:nvCxnSpPr>
        <p:spPr>
          <a:xfrm>
            <a:off x="2847116" y="2788611"/>
            <a:ext cx="860788" cy="712397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2771800" y="4005064"/>
            <a:ext cx="1008112" cy="43204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flipV="1">
            <a:off x="4427984" y="4437112"/>
            <a:ext cx="72008" cy="64807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>
            <a:stCxn id="8" idx="1"/>
            <a:endCxn id="6" idx="5"/>
          </p:cNvCxnSpPr>
          <p:nvPr/>
        </p:nvCxnSpPr>
        <p:spPr>
          <a:xfrm flipH="1" flipV="1">
            <a:off x="5300086" y="4218588"/>
            <a:ext cx="1068806" cy="8583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>
            <a:stCxn id="10" idx="2"/>
            <a:endCxn id="6" idx="6"/>
          </p:cNvCxnSpPr>
          <p:nvPr/>
        </p:nvCxnSpPr>
        <p:spPr>
          <a:xfrm flipH="1">
            <a:off x="5580111" y="3598168"/>
            <a:ext cx="936105" cy="14437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>
            <a:stCxn id="7" idx="3"/>
          </p:cNvCxnSpPr>
          <p:nvPr/>
        </p:nvCxnSpPr>
        <p:spPr>
          <a:xfrm flipH="1">
            <a:off x="5076056" y="2346017"/>
            <a:ext cx="377823" cy="722943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  <p:sndAc>
      <p:stSnd>
        <p:snd r:embed="rId3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14282" y="1000108"/>
            <a:ext cx="850112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Číslo, které má na místě</a:t>
            </a:r>
          </a:p>
          <a:p>
            <a:r>
              <a:rPr lang="cs-CZ" sz="4000" dirty="0" smtClean="0"/>
              <a:t> jednotek a desítek nuly, </a:t>
            </a:r>
          </a:p>
          <a:p>
            <a:r>
              <a:rPr lang="cs-CZ" sz="4000" dirty="0" smtClean="0">
                <a:solidFill>
                  <a:srgbClr val="FF0000"/>
                </a:solidFill>
              </a:rPr>
              <a:t>dělíme stem </a:t>
            </a:r>
            <a:r>
              <a:rPr lang="cs-CZ" sz="4000" dirty="0" smtClean="0"/>
              <a:t>tak, že toto číslo</a:t>
            </a:r>
          </a:p>
          <a:p>
            <a:r>
              <a:rPr lang="cs-CZ" sz="4000" dirty="0" smtClean="0"/>
              <a:t> napíšeme bez těchto dvou nul.</a:t>
            </a:r>
          </a:p>
          <a:p>
            <a:pPr algn="ctr"/>
            <a:endParaRPr lang="cs-CZ" sz="4800" dirty="0" smtClean="0"/>
          </a:p>
          <a:p>
            <a:pPr algn="ctr"/>
            <a:r>
              <a:rPr lang="cs-CZ" sz="3600" dirty="0" smtClean="0"/>
              <a:t>Např.:</a:t>
            </a:r>
          </a:p>
          <a:p>
            <a:pPr algn="ctr"/>
            <a:endParaRPr lang="cs-CZ" sz="3600" dirty="0" smtClean="0"/>
          </a:p>
          <a:p>
            <a:pPr algn="ctr"/>
            <a:r>
              <a:rPr lang="cs-CZ" sz="4000" dirty="0" smtClean="0"/>
              <a:t>6</a:t>
            </a:r>
            <a:r>
              <a:rPr lang="cs-CZ" sz="4000" dirty="0" smtClean="0">
                <a:solidFill>
                  <a:srgbClr val="FF0000"/>
                </a:solidFill>
              </a:rPr>
              <a:t>00</a:t>
            </a:r>
            <a:r>
              <a:rPr lang="cs-CZ" sz="4000" dirty="0" smtClean="0"/>
              <a:t>:1</a:t>
            </a:r>
            <a:r>
              <a:rPr lang="cs-CZ" sz="4000" dirty="0" smtClean="0">
                <a:solidFill>
                  <a:srgbClr val="FF0000"/>
                </a:solidFill>
              </a:rPr>
              <a:t>00</a:t>
            </a:r>
            <a:r>
              <a:rPr lang="cs-CZ" sz="4000" dirty="0" smtClean="0"/>
              <a:t>=6            18 4</a:t>
            </a:r>
            <a:r>
              <a:rPr lang="cs-CZ" sz="4000" dirty="0" smtClean="0">
                <a:solidFill>
                  <a:srgbClr val="FF0000"/>
                </a:solidFill>
              </a:rPr>
              <a:t>00</a:t>
            </a:r>
            <a:r>
              <a:rPr lang="cs-CZ" sz="4000" dirty="0" smtClean="0"/>
              <a:t>:1</a:t>
            </a:r>
            <a:r>
              <a:rPr lang="cs-CZ" sz="4000" dirty="0" smtClean="0">
                <a:solidFill>
                  <a:srgbClr val="FF0000"/>
                </a:solidFill>
              </a:rPr>
              <a:t>00</a:t>
            </a:r>
            <a:r>
              <a:rPr lang="cs-CZ" sz="4000" dirty="0" smtClean="0"/>
              <a:t>=184</a:t>
            </a:r>
          </a:p>
        </p:txBody>
      </p:sp>
      <p:pic>
        <p:nvPicPr>
          <p:cNvPr id="3074" name="Picture 2" descr="C:\Users\Tkadlecova-nb\Desktop\einstein_carto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214290"/>
            <a:ext cx="2071702" cy="2150556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jpeg;base64,/9j/4AAQSkZJRgABAQAAAQABAAD/2wCEAAkGBhMSERUUExQVFRUWFxgYGBgXFxgYGBcYGBcYFxccHBodHiYeFxojGRcVHy8gJScpLCwsFx8xNTAqNSYrLCkBCQoKDgwOGg8PGikfHB8pKSkqLCkpKSkpKSkpKSkpLCwpLCksKSkpLCkpKSksLCwpLCkpLCwsLCwpKSwpLCwpKf/AABEIAOUA3AMBIgACEQEDEQH/xAAcAAACAgMBAQAAAAAAAAAAAAAEBQMGAAIHAQj/xAA9EAABAgQEBAMGBAYBBAMAAAABAhEAAyExBAUSQSJRYXEGgZETMkJSobEHwdHwFCNicoLx4RUWM0OissL/xAAZAQADAQEBAAAAAAAAAAAAAAABAgMEAAX/xAAkEQACAgMBAAICAwEBAAAAAAAAAQIRAyExEkFRBDITFCJhI//aAAwDAQACEQMRAD8AoWW5NMxGsShqKEFag9kg6bdzEk7IVpJBoXZiCKX3h9+GE0jEzaAvJILsOHWKAk17B46VivZK1a0EaaVD3qLd7iBPNT8/RLFg9RT62cMxGCKPeuetojCdnr2d4v8A+ImAw4lJmSwxSvSSDcFJa97RQvZKpYbBqmvrDQlatsm0k6aI6M7x6ZVAXFeto1VKI2pUd+fnBBkqD7kAEU/YeHB/kH00dw+3qq8SDCnSVbdbny284lEp1Er9x3VRq1Yd3ic4YqJcMlviN1NWxr5GBbXTrX0Ay5Lv25doKGUzCTpBI2UKAwxwuUJYOoa1E6U1AJSKh26Q5w+GmJDTQwcABIGlDvVST71hW9YX070dSe6KkrAKHvU5gguP+DHiMCo7b1o979o6JluH4h7SZIMokistQVWrFITWvaGWafh+C68OZdQHS5BBPIm4eA5Nbsfyvo5MMMpnFalNb/66RKMvUWs5B2o7W7x0nA+HGQROl8QBq9QTuD0sH5wT/wBnSzpGk3SWBBNqt5fWAsjkdSico/hXt/zYfpHsnCqUaWs/77R0TG+ESgAS0CYk6jw0URdgXqRWneFKcnEoq1BWpJcpYjhKSRQ1JelIf0K4p8Kzh8p1qIKgi9wS/JgO0Mv+zFs4mofkEm5sD9YaYnLEygiYHajFbhtbn3bG/OD0S9S0qQ5AowoevrWO9EZ2mI8P+H81X/tljyVHmJ8BLlhzOlnslVIthxyXA91zQ8u5tAmY6HdRK93B/SBcge9FLORq1MlQV1AIESzvDZQgrXMSkJDtUknZoc4rPCA0tBlg7tUjzsYreOxuo1KiLVFoNs5SsCIDXdmegAHWJFYctqqz6QWNaAkdw4cbRh0qq/Ttu9InQkrCJaSSFEMnbUrvawr0h2NzYPLw7gElgaF/30jPYk2PTz58rQ6X4ZnqfSkTLgaC9hVtzUM4BgOZqTwkF+RcVozhnDv2POOOTjLb6CqwqgCTSmre1rRB6wXOJapOlr8+lawGI44feDsWiXiCV0BS3nQ+l4vhx6WoolIa9CaPd23jlUiaxd6s3O3ODDi1aSlywLhruwIryiUsMcjtrdF8eeWNUmW3xchasPqSoKSkgrD8SXcJLMzPqHOKUoqa/wCVenaHGY+LJ02UmUsJEskFWlKUqWEvdQ2Bq0JSkGvR6bNBxY3FU6J5MqlNtbTNFWDAp36Vs/oY3CyQK32ZwT0Eegg0JKXI60aGmCw0sVZSy3LSB6VMUnwCeyTAYXSOJbawzJ41MNzyfbtFjy7K8PMAfUqw1AUr81KEWtvAuTyUrYSwHILhIFtm1d384sOG8OTNYJDKZgb25EBhEbfCipk+V+HpcsaUpADqJDlRc7gtb7QZiMiCkAJq7l2e/wD9TDHKMkVULIBIISp3csb0DxomRMlLYktY303oQObVgqJSKTQn/wCkHTpSgiYlmLgaw535wzytU0DWFMQ4ZVyBYb2MWJMlMyWFgAqFeVQa/RzAycuWhainmVf3JIcP/VC+KG0eYlgn2mkEBPGl3PlBGGwWpIGoFF5agGUgkO3lzgyVh6BgKkGo5i0ESsKEJYChcDzr6QyVHOmI8VkyJiVImAMUmxY0qFJ/e8J83wZIIWlKmUlIVuyqDuxFeUW72VXuUg059H2gCZhQt0qQ6aF78RIt2Ec42BSKbjcimLmBCylLe8wNEfDTmCzNeDcN4TlSwFOrUAXKmHEbBgaUc84uKJQUXDEB2YOXppL7WIaBcdhJSuEEXJALadTu782f0jlGgSXrpz3N8tmJHCgTk7AAmj1en7MVXHfyXTVCmPCDRPflHVMdlCJlJTjU+ooIYge75itIqmY+G1oLkKWVPUJABI954FOyMsSOe4wuSkOpiXck2J3p9oCGFKqJDkcRfhcDbrHQT4OmzA62SDYnS4B2c2HWK/jfD8wVGkoCnBSxNA3doqI4FcTLsVP3asEIQaKeoYg/21iaZJ6WNT36fnHiJbFkkOA7gnlX/UcI7odTlKnSxMlEiYgcaEqL1IIWwYliHpzhpk+KVPH88iYoFWhSgkkBkhnubC8VaTOVKWFS1sRUEPuz+dWY0MWDL56F1RpRNN0DhQpVKoNkuAeGFmdGDGfiDAPh5ihpZKFEDcNsPWOcEH/d/pF7zXN1GRNlk1KCCCGPL3bpJ+rRQ2/bQIO0GKa6SyUuT5f8xLKnAagm6gxUzt0B50iHDNqALVDdnNYnl6bkAncHduTRROgyWiOWtq9uRryaJ5Et6fEalg9N4lwulxQaXNFByKfWGuWSgCShIerKUaKf5Xt2hJNJ6GSp7RphcrSGJDHc1JFaMLaerxYMFgZqfcRKUUkgcIr3UamCMvxNfcIpf7uk1B+kPcHgwwV7NSXfrcRP0aIxBsnkTUkgy0A/FoCUJKdwH2tFuTNCED+XX5QAVJfqmhEQYZIAIaYSWogAqHPtDhGHoPfBADmh9QN4pH9RlpisTCtwqWUmjEg1b5eR7wxwct6KCi3ulW4PPq8GS5AuTfcfn+kbTJQam27ih7ciYIrWwPI5JQgy1hiC3N6MPpDT2FP0gbCz0rY7p9OvlB79vWOsejSUho0X7wHK3pG5VTaPAoHlSEAaTUu46F+UCmQGCdQtVg78vKDNNb+o5xABcgMKOeg6QUGyKfLASwce6AQA4dxya/SFcrKipTruxAB2NamtadBeHUtADlq7n994ycC9C1Q1E/cw10DbE+Hy8S6BglgQl1EA2YAEMIJxmBSRWoZ2LniPPpB6SaAcq8P7EDzQQ7MTR6kKHWkd6QGmVrMcOoJYlRdqJKBq5+8CEDYCKrn8qbRgUo2Cggp5cJRUGOi+zYe9fdiX77wlzHw++pSCkEmoABDX7+kK6+BWmcczDBqckkgi+rra94EwmHAClAs/ugj3npSL/mPhlZ4TKSQKhSl068LavWK1m3hqYgawQpuFg4fr2jk1wk0xBOkLcEuAfQhx+hjeVQi1GozgMSexrGs2W1LCtN3B5d6+cepUGbm3Sv6Q7S+zO0/IXis8WpKpczSoF2Kw6kOfhVcDoSbwjL9vrBk8FQJJG/5UgQPHFKdI3lMT16QTKlWqRypQttS8Cyk79IZyZYKQpn82APeOlLYy4bYaSX3s4Y3f7Q7wGCKm0kqNyR7wAuOsB5dLVvq0jqQAOqtos+XYFBGpOsD5kkKI5h3DiJt2UUL2H5ZKWDxng+FgQRq7ip6xZcGgh3Kv7Q32akL8IV8KRNmHTRlJCSoHozgdj5w1QlKQCokMdnfsd4SK+Xwqth+gs+lX+KwVHypA8zGygGVNUD/UkuO4BeBJn8xtIZPM8yNgbmIUYtSQ2guHqpIX6rVfypBk2h3EdfxfCCmaggUd0sX71EC4rPSi6QpxdKq0L1FlDkQXhTiccAG0S0ua6OE+fwxX82zkaWAILbgCncEl/SFcykIWO8T4tSFFQCQqxuHAtS3nEcn8RlBgWIDgX++8UObNMwuouf3vG6JIER/mbNq/Gi+l6l+PlOxBIoRWo7cxDjBeNUqd7tfY7h/1jnWElh3VTnzh1hcUhqJKm5JcHztEnmkiv9SMi9p8SJVsXZ9nSenMQdKzuWQ5Ld9/0im4SaC3C3QlPpR4YykBrX6x39iYkvw4ljGNSo38upo8RrUCaEdSenSK/rAU1iB9IKkqrZ6Q39mXGL/US2WaSmlD9IyYWq3SkKpGOIID+VRDKTOChy5iNMMimY54pRBsbpY6glur/XpCtaGOpKkkNVLFm3AFGhxMllyHJerKqCOUAT5DF06hehqB06RWJnYlxy5S9SRoIZ1AiqW58/KK3mmAQpKlEfyikF0q1BLck8u5eLZiVlOonRQHS6SHJLmrhx2hDj588AkIcGukDSk/2kAP2MKwS4c8zbLJaFFSeNxRTsxIGx3hOsku5dt70ixZoeJ/ZaVE2Dh/8bpvFemDSDU9QN63rDQkQkiKaAxYs4LjlWn0gIjfnEq683PZmZ4ivWGi2JZPgwHL2t9SDD/LEAqS5QQLpIDk82vaEGFS5YM5pXYX/feGWHXps99qfv6QJdHjwueFVJSbsdnCwe7gOe0HYPNZHtG/mLNjwskfqYrOWYklDaioPULFB1cki0WfJMSAoFDGlFb+QsE9YldMspMs+X5aH1FAo5Dpc9xsKd4LzDBHSo8VRtcgb1tAmEzkgEgvVi4FH5bKPU1jXNMyJGmrn3gVXNwknYNWA2nopVbRBJwq1VsH4QKMA7u8Rz8NLDAKMxaqAgMhLMTpe/eJZCwoFcxTS0VuWJ5A7wsnZghajrJSHYBJsNhblHfFFErezMXiNFXSdg4c72H6xT87nBR/blrvFjx2IkpFCVPR7f8AJin5isONgLA894lJmzHHZNJNhtBEp677dhCxM8Bg/wCbw0wkmYsgBLVoC9+oiDaNyCpSH694YoJoKDl0gbHYGZJUhKyniB933nGx+WPZSQNn6kuB5ROXQwnbGaSAzzC/RoLlpBtMmDkxB73EASU8gHgoStlIcd/zEK3RRq10JGGU7pnqv8SAaeRtB8v2gHvJP+ChT1MLpWXpB4Qp22UT1/tEHyJBoylpq3ExB6PBXr6FaSVWGycSrofPbzYvDTCTgTS4uD9IRqQro42NQenTvBOGxJBGpJT1BdPRlW8mikZtMzZoqqLStXC9gOYdoEWtagSNJB3F7bg0ME4QOmv+4jmn2bcJKfVo9CD1s8mS2V7EYQlx7qiTpID7VpYQlxeLQNSFqvuxu2+wEWbMUuXSeIFwHbbrCvHSUKGpSRY8iR6RzFrRz3M5kwrUJkshILagSQW4nJ3oIruY4hS1U0eQG1+TVjoeZ5cAkpehIBIJY01BzsA8U3HZMluKZLFWGhWpJH3ESjLYjiVaalwfsKMRQxBphnjUgE79fz6QtFo0x4Z5JG8gV3tSGuFkggPv1IfrAWVSipZo7Dmwu0WLDS5akgKBSWCkqHECCHYp89oEugi9E2XqYPo1JswH/wCjY94tWCyx2UgHSoPpJCVoF9JFAeKEmHkyEUKyvZglTOPoA0M8IDrAcJFGAcevMxF0mXiO8JPKeJ3NkIukE3J2JEeyJD6tW5dR5UbeCZUjhCUgNc10gDesBTJ6Ep0mYg7HQ563PvKPKOklWjRF7F+Y5rxpQBpQDQCilcnPN94F/iTdZCEjapv1dyYw5gdZKEhD2UQA/R1WgHHZk1XBVv3hLSVsrG5cQPmOLQNwewP3VCpGBXNWGBANB17Qww+DVMUSpwq6XDj0iw4LLFMXANXdjSn3JjNLIehix1tsV5d4e0lwly7VrX8oe/8AT0BBK2AADkmzbvGYrN5MhGpRFbAXJGwHOKVmObzMUogkhBskWbmesIk5dL+q4Mp2KTiJv8sNKlvXdaiWUqtgA0TpSlJqfvC4r0IAS7DfdR5AwAZCzxV7VtFXGxHPyqSst2HMssxPcEw1lZfqDoWsKGzuPrFGw2IUgjU4H0iy5fnAJABZ7tEXB2MpOtqhjhNbKSq6S35wakn4nAJ2cRr7ULUFj4kj6fcxL7UMH5wqHaTjXyHS8NqFDMT/AJA/SNZkpcsav/In4gzFty3xNCvEZkiURVzfo3lvB2V52hbCof1BNw/WDGzPKDLRkc4GW4LpNucMJyAQxDjrCjI0FOoD3QpRtRlAEfeHINI9CK0jy8n7MWYjA8JCFNuxJIA33hBNkFKtRAKTdSRRO21fUxZ8UgsWO9PzBhBjUKBdnQTXTsHY1G8OtExNj8nQtCySSdWoE2oGqbgGKLnGS6CVAOH2Lhmv6x0ucVIUZZ4uHUg0OvQkOLXKAT3TCLMcmlzEhctVGYhvdJJLEXd6vygJCyOYY1DJLjm7bcoTdos+d4USwRR6uauYq+uLxM0g/KlMo0qx6xZ8twIcalbUqxHRoruQyVLmEJTqoTSzdekdAybLpUka5pdWwFh2O56WrEpdYIRuyORk6QRpqohw3M0qBcNTvDWRhkSmM8TJSrBtNQbcNb940xOdL/8AWAh6AP7qR2PCe0LMNJ1BUy516QanUbk1q3KF/wA3ssuUMMQrUVFBAQElZ1F9wA+29ogKkgnWonaib8ylPw2vBC5Ps9LgFQlAVqQVuWI2pCHNsTwKJ2DdS5o36RNvRpiraRmPzcuUpU9mGkPfrG+CwCRxz1hNAeJQp5Qlw0uxLPU/pGxdZDl73q36RCW9Hq4sflF3yzMsKpgFKHMlBA9SCINzvHS8PJK3BAAZrEgvTrFbyvPZchPEkk0s1RHmZYyRjBoVIWEvdKxqB2Vpt5PCNDyTvRT5k8zVmYq5OpIOwNoY4NOnavSCZ/g+ZLZUpXtZe/wrAHMGh8uUaoISXWbbb12AaGb+g400nZ7jJ5ADB1E0D/XtziJOCWsP7Ug/0pDdnN4UT8RNmKmGWHUA5JsEgswiPI8BiMVNQg6hqmVW5SybFz7qQA5oHhowM+TKvgdYYqB0LZY3IoU9xEmGGiYxdj0jTE5EtC1D2oUE1QpzrHEQBUcaWAfvziYYWYhQSsDUxUGLjkG6H15wt7opCSkW/LpwKBXZ4GzDMgnhJ8t+kC5YHHQgGE82VMUpR0mhNX9ABc0egiSjs0SarRJMx7ku7lwzE/lA+V4jRM1JUdSdiCH6kGA0eJ5aKAEsQAPddzUgMSQCkUJHvQaccibUgoUlqGhD2qDVJi/mS+DN6i5HXfCmPE+SlVX90tzAYfSHyCzJ1P8AeKh4KkFEp3quYpSQWqNIduYqIsGIkqUkMGWKOKWDueXKNMOHm5l/pk2KWp+FixLg7057QtxZVpUpBY6SyeajY+t+kQnEGcj2lloNUizgsojnygSdm6gadGpR+qr1FKc4arJXQJmuYKIlOQFJOphzcpUnsQFQhVPBsoomAs7OlYBo/wAqrpPaDc/wrLBTQaaAlwA7MP3vCrMJaUoStXCe/FZNxZmbzTCvQjexZ4rknTMcAsklwLB6Rz0FusXXxAsrTMOslOhOlrGgvFLeLQIZOjXw5OKJqiB8BDc6hn9IsU/GFVSXr5Cg+0VvIVss0enZgDDlZ1aSWaoZmB8oSXRYSaQ2w63Z2f4gBvUgP3EWPKAnUQqoSdRalbAdiYqWBmgAABQJN3etdPYecPcMoh78Qr31bxJ/tZogkybGYlSgVKDEsQw6kEdrNFSzRRKtAsmp/uFosWYTtEtyQ567DbvFTclzUqUXiU2z0vx8acrfwSSi4AFmfzghSQNq9N4kw+HCQO32iGevUWHnEvTPS8qPQJKSokCv5Q2kYtUsuzmI0StIiXU5a3WFt2GMKQyw/iqYogCWh7OXjfOcIqbJKlIAmJYul2UH4gfKsBYOUxBuzG3WLdg1OjubGA66gV9HPRJSzpUUmwUQag7U27wSMxVp0+1UsMzIc/Vot2Ly1wVywxqSLav+YFwKNf5vXuDSG/kE8SK+PaLNEsBuzqP6QSMIQ73LG92t2HSLKuUiVLoA+wAaFOks5v1hXK2FJpUwrKgAru3k8Q+IctEmdqA4V8QbYihbrUesSZe5VT084tWYZb7bDEAOtHEnuNj0If0Ec1boScvK2c0OCQpQV7NJUC7uWvuLGvOJk5VMmrVM0EqY2pRNTRNGG0HTsqSagKSdilTN/cN4Oy1M6qRMS7MQU6SpLWCnoTzh3L4TFljS2iz5KErkSyNVCWKkkNQAgc7QWJC1FwtSymwcBq1cCMyjFNLB1EpUoBlfA1NLg3eHCUgHWwqz2qXb7Roxp0eXkTt2L0zWmHUlgsKCgCAFbgwgxiUodVSgkEXKQG4ezND7Ez3lqWw4RzYguXHpWKqnHjSZZOp9aQ4I5Fj2rFvhEOs9n5gmYpCXTQcYPyqc05spjCrOQwAUNTWap0uR9wIXKBUTpcKAcp/tIDDcuI8Vj1I0JVxJUHF+ZB8vzhJbOkLM7WNKkpJZIZgOjOTFOSkGLLm0sp9okFxXzGxaK3pi2NaM80MckSCtVLB/rDqTK3rXan5wiyUOs3NNuT3i14bEgENTaoe3SFnoSK0Ty8CUpBaqiwejBoLTwAcT0Yt0iJE8zFOS7l1cuv8AqNXan9aj5beURbNeNboAzrEAjS97dAKwHg0OX5WjXHTNcwtQWDfeCElhesQlLR7f4+PyiWdNskfSPJSGFvOPJCAAVGNJk3V2hKNVr5JtbwZIQBzPeBMJfpBwVHUK5VtBkiW5FoeYIcLH15bOPpCzLcNq3O0Ncwxv8PK9rpKtKkhuepx+QMLV6BflegOVj2WJd1lSuyQlVyRZ+UTIQlM2aQWTqLDawdvOEOHJkkzTxTphKkjYHdav6A7CJZCJkwaJZN+JZ63fkamOUG3SOjP5C8wzaWl24j6iE+KMxYKgqwtEHiPBGSlDAtqGo+V33iPD+JZOnS9SP2O8UWOS3RNZYttj/Ip1nvF8yme9xS0cwy3Mw/CeExbMFnYAvYRNvdM5/wDpFoOzDJk+2VVnOoU53DR5KyVrFw4Ls+9iDC/GZwJgCwquvSG5NU+sMMszxqKPIVjqS6K/XiqDMLgNAUANKVEHTs4BcVresTz5axIZPvtqGzkf8UgmalKgkVL8QrWkETSwTRyyhdiwqfONuPh5eZ/6oAxbqcaWKpYUxP8ASAQRzBN4pOfgOFBJuAQ9ahlK6k7tFrzFKkrMyW6idIKXseBKmHLSYqeeSh7WZLKtIQolKiWYli3a8U4Z2tCbMaBM6WSCAAdjqS1eo0tTpAasUZkkfNKJYWdKy9+ih/8AKGKZWpJdwEEqBuH0n1dx6QhGpCyAX59jt3jidgeYL4VVJDMHv6wjEPswFFMKB2+jwhB5xWGkTmxpkJ41F66fzh9KkpNjYeb3ivZGjjPavrDgjS5cud/y7xOXWLF7GkyWCn3tKTs9z1aBcdjgmoOzBrMbtvA2Hw6px0i7FRAowaj8y+0A+21Kvq00falxGduo7PU/GxtzsMlIYPf6RuDziILavOI1KJNPPpEnw9v40SpWSekEy5B5RvhMNFjweXpIBrCPQHHRX5IrXtBsmVW7/wCoKzLCaGLUINesDS1sfSvkXH2gXYJqiyZZIATbk8KfHGd6Fy5CEhavfU7kIoAkMLu/0hnMzNEjDmcoUSB/kr4R5mOcYPMVTFrmTPfUok9C9B2AoIeEWtk2/ge4ZKyTMUdR1Mom7AWA6crRYsNihoATdI+G1fvSKiM2lolG7mh+Zzt0ES4DPgW+Fq3r5w/xaMGaUnKmWzE44TEsyVAM7ijfZ4QzvC2Hm2oomhDBlflA0rxAkpu6d086/SrR7JzUB9KiLuHoS1j5taHjwy+aYtm5BiJMwhAfZgavyO0NMnynEzVp1pIS9bOen1vDPLc2SDxJcUB6Egn0cH6RbMozZCDXexLGh3T06QycU9lFllVBE7wXK9kUIBBNq70c26QuxXhKegcKgqtkir/nFnTmKVg2cAFJc2q52r0iTD41JSSSFM16kHtsIaWOE+iLLOH6iTCKWUhKtQWEs4Ft9+0F4PGa11P8wi7FjT6PeA84zRI08VQsAOSTyI7uX7CI8ySVSvayyUqfUz3bhL9CHPnD0o8JuTe3088Q/CtuHWlRYszMos1wrSIqWMzYTNSpgBN3FCylG/Ni8HZxmwEvQD7pT12NPIUip4yfVhyY8nckxwiugqTNCVMVEhVHpeu0AT1l61IcHvEClNWgenfrGilk3MAm+kOKmEJVyItCIdYe4scKnL0hHFoE5h+UK4lHofvBuPxgQOI0Hr6wvy1TFR/pIr3hRnOOKiwNAT94k1bGxQtuyyeH/EI9oyqH4SKPFix+Tic65LJmH3ke6Ftcp+VXMCio5NLnaS/2i4eGvFulkTbbHalnhZY6N8JU7XQ8pU5BBDXBoQeTXvBmDwtOsPJ+GRiEgmiwOFYDqbYK+ZPXaB5eHVJWlM1LPUEVSsdFWP3jLNNbR6OLL703RkmQUnpyixYKg/dWu0Rpw6VV+1o2mDQAeR+h/YjPKW9mrdG2JQFcBsoFh100+8VzH4qVKQhayyQUhTBzq4tQbd6dokx3iVEiUmZMcuqiQwUdIcmtQBbzHKOcZjm6585cxZbUokAGiSTVvtFsWFv9tEsmVLmx/mviJWLWkDhlS20pJckvVaj8Sz9IjwsnQutjftd4TZarStjz+8P53uJVuk/Q3eKSlWhIttbJ81yP2iElJYn7bGNMJ4bIHM7Q2y6frSLPaGaUP6bRJzlHQ6hGSsqk/KmpY7tv0jQ5TOYniLVpcd+cXGdgCQCA/wCfeBZuFJNXZjaHjmf0QliRVkqmS7p3PPVuXZ9oaJ8TEpCVJLgm5oQouX5MbQYcrUq4mfVu1rRDMycBxpZrj9ILyf8ACf8AApMZ5dn6zUKoHudn5RKrxVqIQhhs4pSj/f6QgURLSQ4ZLk99oq6czUFaxQu7+Yb7Q+NuRDLjUVSOjDNCVFRJLgA1B1bOzUtBU3xCtKFKAASqWUgXq4ZopmXZ0ak0JOzecEjGU0h2uN4rFNdMDk0TYzFlRNLlwGsen6wJMBDHY8/r9Y8VNDuXPR2843/iK2pXeGA5WRIPX1jWbKeN0kPYn6RKFchHCgs8fyy9q/YGK+4iyZgP5agTsT9h6xWmi0GTkR4jF6BTenrCeYsH6/eGOa+6P3tCyHcUaMcn5RpGOecePHgNYmxy2+GfFapLJWSUk35R03LsaichiQpKqlJqk9hsRzEcLlKbeG2UeJZmHPCXDin6coSUPpFU72+rh3HD5PT+UrTWqV1SGsym1J837wHnKpstAExCkJJGpbOkB3obGztCnwv+J0okCZQnnsfzjpeHxUmfKKkKSobh6ilik/mGiCxRbtlX+Vkiq6cBxvhxalqRMWNY4pa34FoNRV7fUG+0VvF4WZKWZa0lCxsb/oRH0FOyOQVMEhD2YHSFGx0/DvVNYVZl4NlYlAQpOoaaEEe0llQFNQoRTehi7VPfDPHK7s4rLnk13ENcPjtjVwQQPpDPxF+G8/C6loPtZQq4/wDIlLPVHIPcUippURvarv6xKWNPhtjnbLJlGbMWeoi24HHpLB/2Y5WiadTiHeCzpSGrE542aMeX4Z1TDTQ4rDbCz0tUC/KOaYbxRap9YZy/FAa4+kZ/EivuL4XvE4tJHIcncRX85xaUJUokBqj9+YhHM8UAAMXJswcns1zDybkRkYZeKxTBYoiW/unboqZW9hDxxSsz5MsYcOc53mCqg0erc+UIXIN4Mx2OMyYomA1/eNijRl9W7DJOI0tt1hmjHij05Hn62iuyUft4JSXo7cng0TlBMskrEA9aekEBYuDFWlYhSTRVeQhjg85BLKo7GAZ3h8jvXzHaCF8LBg4v9GgfDT0rUKb7XN7xuFajyf8Af5QG6IvXSDFLZCu0V8mLHipBMtRvwlzytFbHr3i2LZOT2BZt7o7j7QoJhtmquEdx9oUmC3svi/VHkZGR6IBUwGNgYyWh4Im5dMSNSkKA6giDdBREhf7MWPw34knSpjBatIBfs36tFcQkvBOrSht1V/x29Y6S9R0MnR17KfxGRPHE6VMASk1ukKYcyHFLecLMu8VT5GKmzwCpJOtco1T7NJbh2SQCmneOe5dNIIa5teLTjZixhilAUpa7gVIQPeLdSB6xnm6aRSCi02dTk+JZWMxUhcg8AlqoeZrXnyhP4w/CNM8KnYTgmV1y7IU/yfKTyiq/hIFHGtt7NZZ7s22xDx37CSQL3PrekVSaJOXlnyTmWTzpCymYhSSLgivp+cDIndu4j6wz/wAI4fFpaYgahZQuPPftHNc3/Cf2aiUgrS9wPOrWhZTa6i8JKXycelpV3NItfhbwXi8cWlp0p+KYocKQ7f5Fth6x0Xw3+GEtStc0AIpR6q6PtHTsJhUS0hKEhISGAAZhCx2roGSai6RUvCn4cYbAj2inmzgC8xfw78KfhaORfiF4tmYhVCUyUlQlp7kkqI67ecd98V40ScFiF/LLXbnppHyhmE9RVUuBTo4oB9INWycGt+iFIOl3cb9491uOfWPJaSAdniKakCotZoo1SGRPrDB43Sqr/s9oATNbeJFTXDgwgbsPnI1Jt+sDS8UEliLUeNcNOJMb4zDONYu1RA+QNh+Ex2lmtD2TmGpNOlDzrXs0UzDzwP8AfSGUnG6QCCCBHSgTaT6WnE4nVLVXZmFKxXSBvDFWLK0HQQ4uOnTyeAA3P/W0Uwursx5I0xdm3ujy+0KjDjN/cHcfaFGmGl0tj/VGrx6Ex7oiWTI1FhvS2+0K7KB/h4gTa30nT/dRvzh5PcpW44QFEkl2DNTmDSp3pCz/AKEEAfzOMB6Cga9X2N6QLiMdNDy1KJANqNSoNGe+/pCtbKqXmOwFKeJup9LRsqa5fyboLCNFFgTUP9oySlzQQ3ol0f5NhnLmgAcq5CHeRZ7qn6000kFILWS5brcmK7mGL9nKEpLOQ6yOwZMA5bjDLmgizsYnXq2y0pLSo7fkGVIRjjiUp9miYhRBsg6uXJjSLRjvxKwGHcLnalAnhQ6i/lCL8PM1TMkaFB9HuuARoNrv1iu/il4PBJnykdSwZ/pD1JK7IKm9jHNvx8AJEiR0BmK9eAP9TFcl/jFiZiiZwlzEH4KoDcgxrHNlUfmDSNRNZoEkmWi1HiOso/EYOFyJU2QqjhM3VLI/tMWLKPxmRq0YmSpI+dB1Dq6bjyjkWUzqdYa5VhEz8VKlrJAWpi12qWB8ogpv1SNDwwUfR2DxfnScdl0yXglpmzJhQhgWUkFTkkGoZiD0jmPij8Ok4DCpXNUJk1YNA4SjoOfcx1/I8skYZATJlpT2FS/Pc15kxzz8Zs0CtCXpuNxQxqaaSMio5NMVpBqP3SBRNv1jbEreBgID6dI9WljGa491841UhoALN5a2MM8HNvva8KEiCZOIKdzHNDxmS4/BsXHunlt3iOVM/WGMicCADV7B/vCrEIAUdJoLQsbR0k1sOw2MKVs/Q9eX3MMNL79ITYVR1hjRxvDkiKpJGTM1o8UgGhAMR/wyflHpGRkGXSd6R6MMn5R6RujDpFQkAioPWMjI5Btm8xT3r+/t0iNclJLkA0jIyC0CbdmfwqPlEeIw6RUAOIyMhWtHNujDISSSQCeojxGFQ44Rfl0jIyOrRyb9DDC46bLP8uatDh+FRH2iWZnmJWkhWInKHIrUR94yMjnw5N2LFygakA1eM/hUfKIyMjkK2zeUGtTtG8vEKQoKSohQLhQNQeh2jyMhJItKT89DU+IcUDTEzt//AGK594GxuJXMAMxallviJP3jIyGfEQtgpw6flHpGn8Kj5RGRkMVbdIxOGT8ojY4ZHyiMjI4Fs8OGR8o9BG38Kj5RGRkASTZiJKRYCNRh0/KPSMjINBnJmyMMkWSIkePIyGo6Xw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332656"/>
            <a:ext cx="3193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u="sng" dirty="0" smtClean="0"/>
              <a:t>Vypočítej</a:t>
            </a:r>
            <a:r>
              <a:rPr lang="cs-CZ" sz="4800" dirty="0" smtClean="0"/>
              <a:t>:</a:t>
            </a:r>
            <a:endParaRPr lang="cs-CZ" sz="4800" dirty="0"/>
          </a:p>
        </p:txBody>
      </p:sp>
      <p:sp>
        <p:nvSpPr>
          <p:cNvPr id="6" name="Elipsa 5"/>
          <p:cNvSpPr/>
          <p:nvPr/>
        </p:nvSpPr>
        <p:spPr>
          <a:xfrm>
            <a:off x="3667980" y="3069323"/>
            <a:ext cx="1912131" cy="1346448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:100</a:t>
            </a:r>
            <a:endParaRPr lang="cs-CZ" sz="3600" dirty="0"/>
          </a:p>
        </p:txBody>
      </p:sp>
      <p:sp>
        <p:nvSpPr>
          <p:cNvPr id="7" name="Elipsa 6"/>
          <p:cNvSpPr/>
          <p:nvPr/>
        </p:nvSpPr>
        <p:spPr>
          <a:xfrm>
            <a:off x="5148064" y="1196752"/>
            <a:ext cx="2088232" cy="134644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4 700</a:t>
            </a:r>
            <a:endParaRPr lang="cs-CZ" sz="3600" dirty="0"/>
          </a:p>
        </p:txBody>
      </p:sp>
      <p:sp>
        <p:nvSpPr>
          <p:cNvPr id="8" name="Elipsa 7"/>
          <p:cNvSpPr/>
          <p:nvPr/>
        </p:nvSpPr>
        <p:spPr>
          <a:xfrm>
            <a:off x="6084168" y="4869160"/>
            <a:ext cx="1944216" cy="141845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800</a:t>
            </a:r>
            <a:endParaRPr lang="cs-CZ" sz="3600" dirty="0"/>
          </a:p>
        </p:txBody>
      </p:sp>
      <p:sp>
        <p:nvSpPr>
          <p:cNvPr id="9" name="Elipsa 8"/>
          <p:cNvSpPr/>
          <p:nvPr/>
        </p:nvSpPr>
        <p:spPr>
          <a:xfrm>
            <a:off x="3347864" y="5157192"/>
            <a:ext cx="2088232" cy="1346448"/>
          </a:xfrm>
          <a:prstGeom prst="ellipse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9 300</a:t>
            </a:r>
            <a:endParaRPr lang="cs-CZ" sz="3600" dirty="0"/>
          </a:p>
        </p:txBody>
      </p:sp>
      <p:sp>
        <p:nvSpPr>
          <p:cNvPr id="10" name="Elipsa 9"/>
          <p:cNvSpPr/>
          <p:nvPr/>
        </p:nvSpPr>
        <p:spPr>
          <a:xfrm>
            <a:off x="6516216" y="2924944"/>
            <a:ext cx="2160240" cy="1346448"/>
          </a:xfrm>
          <a:prstGeom prst="ellipse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8 400</a:t>
            </a:r>
            <a:endParaRPr lang="cs-CZ" sz="3600" dirty="0"/>
          </a:p>
        </p:txBody>
      </p:sp>
      <p:sp>
        <p:nvSpPr>
          <p:cNvPr id="11" name="Elipsa 10"/>
          <p:cNvSpPr/>
          <p:nvPr/>
        </p:nvSpPr>
        <p:spPr>
          <a:xfrm>
            <a:off x="1187624" y="1700808"/>
            <a:ext cx="2160240" cy="1274440"/>
          </a:xfrm>
          <a:prstGeom prst="ellipse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2 900</a:t>
            </a:r>
            <a:endParaRPr lang="cs-CZ" sz="3600" dirty="0"/>
          </a:p>
        </p:txBody>
      </p:sp>
      <p:sp>
        <p:nvSpPr>
          <p:cNvPr id="12" name="Elipsa 11"/>
          <p:cNvSpPr/>
          <p:nvPr/>
        </p:nvSpPr>
        <p:spPr>
          <a:xfrm>
            <a:off x="899592" y="3933056"/>
            <a:ext cx="1944216" cy="1368152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7 500</a:t>
            </a:r>
            <a:endParaRPr lang="cs-CZ" sz="3600" dirty="0"/>
          </a:p>
        </p:txBody>
      </p:sp>
      <p:cxnSp>
        <p:nvCxnSpPr>
          <p:cNvPr id="18" name="Přímá spojovací šipka 17"/>
          <p:cNvCxnSpPr>
            <a:stCxn id="11" idx="5"/>
          </p:cNvCxnSpPr>
          <p:nvPr/>
        </p:nvCxnSpPr>
        <p:spPr>
          <a:xfrm>
            <a:off x="3031504" y="2788611"/>
            <a:ext cx="676400" cy="712397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2771800" y="4005064"/>
            <a:ext cx="1008112" cy="43204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flipV="1">
            <a:off x="4427984" y="4437112"/>
            <a:ext cx="72008" cy="64807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>
            <a:stCxn id="8" idx="1"/>
            <a:endCxn id="6" idx="5"/>
          </p:cNvCxnSpPr>
          <p:nvPr/>
        </p:nvCxnSpPr>
        <p:spPr>
          <a:xfrm flipH="1" flipV="1">
            <a:off x="5300086" y="4218588"/>
            <a:ext cx="1068806" cy="8583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>
            <a:stCxn id="10" idx="2"/>
            <a:endCxn id="6" idx="6"/>
          </p:cNvCxnSpPr>
          <p:nvPr/>
        </p:nvCxnSpPr>
        <p:spPr>
          <a:xfrm flipH="1">
            <a:off x="5580111" y="3598168"/>
            <a:ext cx="936105" cy="14437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>
            <a:stCxn id="7" idx="3"/>
          </p:cNvCxnSpPr>
          <p:nvPr/>
        </p:nvCxnSpPr>
        <p:spPr>
          <a:xfrm flipH="1">
            <a:off x="5076056" y="2346017"/>
            <a:ext cx="377823" cy="722943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jpeg;base64,/9j/4AAQSkZJRgABAQAAAQABAAD/2wCEAAkGBhMSERUUExQVFRUWFxgYGBgXFxgYGBcYGBcYFxccHBodHiYeFxojGRcVHy8gJScpLCwsFx8xNTAqNSYrLCkBCQoKDgwOGg8PGikfHB8pKSkqLCkpKSkpKSkpKSkpLCwpLCksKSkpLCkpKSksLCwpLCkpLCwsLCwpKSwpLCwpKf/AABEIAOUA3AMBIgACEQEDEQH/xAAcAAACAgMBAQAAAAAAAAAAAAAEBQMGAAIHAQj/xAA9EAABAgQEBAMGBAYBBAMAAAABAhEAAyExBAUSQSJRYXEGgZETMkJSobEHwdHwFCNicoLx4RUWM0OissL/xAAZAQADAQEBAAAAAAAAAAAAAAABAgMEAAX/xAAkEQACAgMBAAICAwEBAAAAAAAAAQIRAyExEkFRBDITFCJhI//aAAwDAQACEQMRAD8AoWW5NMxGsShqKEFag9kg6bdzEk7IVpJBoXZiCKX3h9+GE0jEzaAvJILsOHWKAk17B46VivZK1a0EaaVD3qLd7iBPNT8/RLFg9RT62cMxGCKPeuetojCdnr2d4v8A+ImAw4lJmSwxSvSSDcFJa97RQvZKpYbBqmvrDQlatsm0k6aI6M7x6ZVAXFeto1VKI2pUd+fnBBkqD7kAEU/YeHB/kH00dw+3qq8SDCnSVbdbny284lEp1Er9x3VRq1Yd3ic4YqJcMlviN1NWxr5GBbXTrX0Ay5Lv25doKGUzCTpBI2UKAwxwuUJYOoa1E6U1AJSKh26Q5w+GmJDTQwcABIGlDvVST71hW9YX070dSe6KkrAKHvU5gguP+DHiMCo7b1o979o6JluH4h7SZIMokistQVWrFITWvaGWafh+C68OZdQHS5BBPIm4eA5Nbsfyvo5MMMpnFalNb/66RKMvUWs5B2o7W7x0nA+HGQROl8QBq9QTuD0sH5wT/wBnSzpGk3SWBBNqt5fWAsjkdSico/hXt/zYfpHsnCqUaWs/77R0TG+ESgAS0CYk6jw0URdgXqRWneFKcnEoq1BWpJcpYjhKSRQ1JelIf0K4p8Kzh8p1qIKgi9wS/JgO0Mv+zFs4mofkEm5sD9YaYnLEygiYHajFbhtbn3bG/OD0S9S0qQ5AowoevrWO9EZ2mI8P+H81X/tljyVHmJ8BLlhzOlnslVIthxyXA91zQ8u5tAmY6HdRK93B/SBcge9FLORq1MlQV1AIESzvDZQgrXMSkJDtUknZoc4rPCA0tBlg7tUjzsYreOxuo1KiLVFoNs5SsCIDXdmegAHWJFYctqqz6QWNaAkdw4cbRh0qq/Ttu9InQkrCJaSSFEMnbUrvawr0h2NzYPLw7gElgaF/30jPYk2PTz58rQ6X4ZnqfSkTLgaC9hVtzUM4BgOZqTwkF+RcVozhnDv2POOOTjLb6CqwqgCTSmre1rRB6wXOJapOlr8+lawGI44feDsWiXiCV0BS3nQ+l4vhx6WoolIa9CaPd23jlUiaxd6s3O3ODDi1aSlywLhruwIryiUsMcjtrdF8eeWNUmW3xchasPqSoKSkgrD8SXcJLMzPqHOKUoqa/wCVenaHGY+LJ02UmUsJEskFWlKUqWEvdQ2Bq0JSkGvR6bNBxY3FU6J5MqlNtbTNFWDAp36Vs/oY3CyQK32ZwT0Eegg0JKXI60aGmCw0sVZSy3LSB6VMUnwCeyTAYXSOJbawzJ41MNzyfbtFjy7K8PMAfUqw1AUr81KEWtvAuTyUrYSwHILhIFtm1d384sOG8OTNYJDKZgb25EBhEbfCipk+V+HpcsaUpADqJDlRc7gtb7QZiMiCkAJq7l2e/wD9TDHKMkVULIBIISp3csb0DxomRMlLYktY303oQObVgqJSKTQn/wCkHTpSgiYlmLgaw535wzytU0DWFMQ4ZVyBYb2MWJMlMyWFgAqFeVQa/RzAycuWhainmVf3JIcP/VC+KG0eYlgn2mkEBPGl3PlBGGwWpIGoFF5agGUgkO3lzgyVh6BgKkGo5i0ESsKEJYChcDzr6QyVHOmI8VkyJiVImAMUmxY0qFJ/e8J83wZIIWlKmUlIVuyqDuxFeUW72VXuUg059H2gCZhQt0qQ6aF78RIt2Ec42BSKbjcimLmBCylLe8wNEfDTmCzNeDcN4TlSwFOrUAXKmHEbBgaUc84uKJQUXDEB2YOXppL7WIaBcdhJSuEEXJALadTu782f0jlGgSXrpz3N8tmJHCgTk7AAmj1en7MVXHfyXTVCmPCDRPflHVMdlCJlJTjU+ooIYge75itIqmY+G1oLkKWVPUJABI954FOyMsSOe4wuSkOpiXck2J3p9oCGFKqJDkcRfhcDbrHQT4OmzA62SDYnS4B2c2HWK/jfD8wVGkoCnBSxNA3doqI4FcTLsVP3asEIQaKeoYg/21iaZJ6WNT36fnHiJbFkkOA7gnlX/UcI7odTlKnSxMlEiYgcaEqL1IIWwYliHpzhpk+KVPH88iYoFWhSgkkBkhnubC8VaTOVKWFS1sRUEPuz+dWY0MWDL56F1RpRNN0DhQpVKoNkuAeGFmdGDGfiDAPh5ihpZKFEDcNsPWOcEH/d/pF7zXN1GRNlk1KCCCGPL3bpJ+rRQ2/bQIO0GKa6SyUuT5f8xLKnAagm6gxUzt0B50iHDNqALVDdnNYnl6bkAncHduTRROgyWiOWtq9uRryaJ5Et6fEalg9N4lwulxQaXNFByKfWGuWSgCShIerKUaKf5Xt2hJNJ6GSp7RphcrSGJDHc1JFaMLaerxYMFgZqfcRKUUkgcIr3UamCMvxNfcIpf7uk1B+kPcHgwwV7NSXfrcRP0aIxBsnkTUkgy0A/FoCUJKdwH2tFuTNCED+XX5QAVJfqmhEQYZIAIaYSWogAqHPtDhGHoPfBADmh9QN4pH9RlpisTCtwqWUmjEg1b5eR7wxwct6KCi3ulW4PPq8GS5AuTfcfn+kbTJQam27ih7ciYIrWwPI5JQgy1hiC3N6MPpDT2FP0gbCz0rY7p9OvlB79vWOsejSUho0X7wHK3pG5VTaPAoHlSEAaTUu46F+UCmQGCdQtVg78vKDNNb+o5xABcgMKOeg6QUGyKfLASwce6AQA4dxya/SFcrKipTruxAB2NamtadBeHUtADlq7n994ycC9C1Q1E/cw10DbE+Hy8S6BglgQl1EA2YAEMIJxmBSRWoZ2LniPPpB6SaAcq8P7EDzQQ7MTR6kKHWkd6QGmVrMcOoJYlRdqJKBq5+8CEDYCKrn8qbRgUo2Cggp5cJRUGOi+zYe9fdiX77wlzHw++pSCkEmoABDX7+kK6+BWmcczDBqckkgi+rra94EwmHAClAs/ugj3npSL/mPhlZ4TKSQKhSl068LavWK1m3hqYgawQpuFg4fr2jk1wk0xBOkLcEuAfQhx+hjeVQi1GozgMSexrGs2W1LCtN3B5d6+cepUGbm3Sv6Q7S+zO0/IXis8WpKpczSoF2Kw6kOfhVcDoSbwjL9vrBk8FQJJG/5UgQPHFKdI3lMT16QTKlWqRypQttS8Cyk79IZyZYKQpn82APeOlLYy4bYaSX3s4Y3f7Q7wGCKm0kqNyR7wAuOsB5dLVvq0jqQAOqtos+XYFBGpOsD5kkKI5h3DiJt2UUL2H5ZKWDxng+FgQRq7ip6xZcGgh3Kv7Q32akL8IV8KRNmHTRlJCSoHozgdj5w1QlKQCokMdnfsd4SK+Xwqth+gs+lX+KwVHypA8zGygGVNUD/UkuO4BeBJn8xtIZPM8yNgbmIUYtSQ2guHqpIX6rVfypBk2h3EdfxfCCmaggUd0sX71EC4rPSi6QpxdKq0L1FlDkQXhTiccAG0S0ua6OE+fwxX82zkaWAILbgCncEl/SFcykIWO8T4tSFFQCQqxuHAtS3nEcn8RlBgWIDgX++8UObNMwuouf3vG6JIER/mbNq/Gi+l6l+PlOxBIoRWo7cxDjBeNUqd7tfY7h/1jnWElh3VTnzh1hcUhqJKm5JcHztEnmkiv9SMi9p8SJVsXZ9nSenMQdKzuWQ5Ld9/0im4SaC3C3QlPpR4YykBrX6x39iYkvw4ljGNSo38upo8RrUCaEdSenSK/rAU1iB9IKkqrZ6Q39mXGL/US2WaSmlD9IyYWq3SkKpGOIID+VRDKTOChy5iNMMimY54pRBsbpY6glur/XpCtaGOpKkkNVLFm3AFGhxMllyHJerKqCOUAT5DF06hehqB06RWJnYlxy5S9SRoIZ1AiqW58/KK3mmAQpKlEfyikF0q1BLck8u5eLZiVlOonRQHS6SHJLmrhx2hDj588AkIcGukDSk/2kAP2MKwS4c8zbLJaFFSeNxRTsxIGx3hOsku5dt70ixZoeJ/ZaVE2Dh/8bpvFemDSDU9QN63rDQkQkiKaAxYs4LjlWn0gIjfnEq683PZmZ4ivWGi2JZPgwHL2t9SDD/LEAqS5QQLpIDk82vaEGFS5YM5pXYX/feGWHXps99qfv6QJdHjwueFVJSbsdnCwe7gOe0HYPNZHtG/mLNjwskfqYrOWYklDaioPULFB1cki0WfJMSAoFDGlFb+QsE9YldMspMs+X5aH1FAo5Dpc9xsKd4LzDBHSo8VRtcgb1tAmEzkgEgvVi4FH5bKPU1jXNMyJGmrn3gVXNwknYNWA2nopVbRBJwq1VsH4QKMA7u8Rz8NLDAKMxaqAgMhLMTpe/eJZCwoFcxTS0VuWJ5A7wsnZghajrJSHYBJsNhblHfFFErezMXiNFXSdg4c72H6xT87nBR/blrvFjx2IkpFCVPR7f8AJin5isONgLA894lJmzHHZNJNhtBEp677dhCxM8Bg/wCbw0wkmYsgBLVoC9+oiDaNyCpSH694YoJoKDl0gbHYGZJUhKyniB933nGx+WPZSQNn6kuB5ROXQwnbGaSAzzC/RoLlpBtMmDkxB73EASU8gHgoStlIcd/zEK3RRq10JGGU7pnqv8SAaeRtB8v2gHvJP+ChT1MLpWXpB4Qp22UT1/tEHyJBoylpq3ExB6PBXr6FaSVWGycSrofPbzYvDTCTgTS4uD9IRqQro42NQenTvBOGxJBGpJT1BdPRlW8mikZtMzZoqqLStXC9gOYdoEWtagSNJB3F7bg0ME4QOmv+4jmn2bcJKfVo9CD1s8mS2V7EYQlx7qiTpID7VpYQlxeLQNSFqvuxu2+wEWbMUuXSeIFwHbbrCvHSUKGpSRY8iR6RzFrRz3M5kwrUJkshILagSQW4nJ3oIruY4hS1U0eQG1+TVjoeZ5cAkpehIBIJY01BzsA8U3HZMluKZLFWGhWpJH3ESjLYjiVaalwfsKMRQxBphnjUgE79fz6QtFo0x4Z5JG8gV3tSGuFkggPv1IfrAWVSipZo7Dmwu0WLDS5akgKBSWCkqHECCHYp89oEugi9E2XqYPo1JswH/wCjY94tWCyx2UgHSoPpJCVoF9JFAeKEmHkyEUKyvZglTOPoA0M8IDrAcJFGAcevMxF0mXiO8JPKeJ3NkIukE3J2JEeyJD6tW5dR5UbeCZUjhCUgNc10gDesBTJ6Ep0mYg7HQ563PvKPKOklWjRF7F+Y5rxpQBpQDQCilcnPN94F/iTdZCEjapv1dyYw5gdZKEhD2UQA/R1WgHHZk1XBVv3hLSVsrG5cQPmOLQNwewP3VCpGBXNWGBANB17Qww+DVMUSpwq6XDj0iw4LLFMXANXdjSn3JjNLIehix1tsV5d4e0lwly7VrX8oe/8AT0BBK2AADkmzbvGYrN5MhGpRFbAXJGwHOKVmObzMUogkhBskWbmesIk5dL+q4Mp2KTiJv8sNKlvXdaiWUqtgA0TpSlJqfvC4r0IAS7DfdR5AwAZCzxV7VtFXGxHPyqSst2HMssxPcEw1lZfqDoWsKGzuPrFGw2IUgjU4H0iy5fnAJABZ7tEXB2MpOtqhjhNbKSq6S35wakn4nAJ2cRr7ULUFj4kj6fcxL7UMH5wqHaTjXyHS8NqFDMT/AJA/SNZkpcsav/In4gzFty3xNCvEZkiURVzfo3lvB2V52hbCof1BNw/WDGzPKDLRkc4GW4LpNucMJyAQxDjrCjI0FOoD3QpRtRlAEfeHINI9CK0jy8n7MWYjA8JCFNuxJIA33hBNkFKtRAKTdSRRO21fUxZ8UgsWO9PzBhBjUKBdnQTXTsHY1G8OtExNj8nQtCySSdWoE2oGqbgGKLnGS6CVAOH2Lhmv6x0ucVIUZZ4uHUg0OvQkOLXKAT3TCLMcmlzEhctVGYhvdJJLEXd6vygJCyOYY1DJLjm7bcoTdos+d4USwRR6uauYq+uLxM0g/KlMo0qx6xZ8twIcalbUqxHRoruQyVLmEJTqoTSzdekdAybLpUka5pdWwFh2O56WrEpdYIRuyORk6QRpqohw3M0qBcNTvDWRhkSmM8TJSrBtNQbcNb940xOdL/8AWAh6AP7qR2PCe0LMNJ1BUy516QanUbk1q3KF/wA3ssuUMMQrUVFBAQElZ1F9wA+29ogKkgnWonaib8ylPw2vBC5Ps9LgFQlAVqQVuWI2pCHNsTwKJ2DdS5o36RNvRpiraRmPzcuUpU9mGkPfrG+CwCRxz1hNAeJQp5Qlw0uxLPU/pGxdZDl73q36RCW9Hq4sflF3yzMsKpgFKHMlBA9SCINzvHS8PJK3BAAZrEgvTrFbyvPZchPEkk0s1RHmZYyRjBoVIWEvdKxqB2Vpt5PCNDyTvRT5k8zVmYq5OpIOwNoY4NOnavSCZ/g+ZLZUpXtZe/wrAHMGh8uUaoISXWbbb12AaGb+g400nZ7jJ5ADB1E0D/XtziJOCWsP7Ug/0pDdnN4UT8RNmKmGWHUA5JsEgswiPI8BiMVNQg6hqmVW5SybFz7qQA5oHhowM+TKvgdYYqB0LZY3IoU9xEmGGiYxdj0jTE5EtC1D2oUE1QpzrHEQBUcaWAfvziYYWYhQSsDUxUGLjkG6H15wt7opCSkW/LpwKBXZ4GzDMgnhJ8t+kC5YHHQgGE82VMUpR0mhNX9ABc0egiSjs0SarRJMx7ku7lwzE/lA+V4jRM1JUdSdiCH6kGA0eJ5aKAEsQAPddzUgMSQCkUJHvQaccibUgoUlqGhD2qDVJi/mS+DN6i5HXfCmPE+SlVX90tzAYfSHyCzJ1P8AeKh4KkFEp3quYpSQWqNIduYqIsGIkqUkMGWKOKWDueXKNMOHm5l/pk2KWp+FixLg7057QtxZVpUpBY6SyeajY+t+kQnEGcj2lloNUizgsojnygSdm6gadGpR+qr1FKc4arJXQJmuYKIlOQFJOphzcpUnsQFQhVPBsoomAs7OlYBo/wAqrpPaDc/wrLBTQaaAlwA7MP3vCrMJaUoStXCe/FZNxZmbzTCvQjexZ4rknTMcAsklwLB6Rz0FusXXxAsrTMOslOhOlrGgvFLeLQIZOjXw5OKJqiB8BDc6hn9IsU/GFVSXr5Cg+0VvIVss0enZgDDlZ1aSWaoZmB8oSXRYSaQ2w63Z2f4gBvUgP3EWPKAnUQqoSdRalbAdiYqWBmgAABQJN3etdPYecPcMoh78Qr31bxJ/tZogkybGYlSgVKDEsQw6kEdrNFSzRRKtAsmp/uFosWYTtEtyQ567DbvFTclzUqUXiU2z0vx8acrfwSSi4AFmfzghSQNq9N4kw+HCQO32iGevUWHnEvTPS8qPQJKSokCv5Q2kYtUsuzmI0StIiXU5a3WFt2GMKQyw/iqYogCWh7OXjfOcIqbJKlIAmJYul2UH4gfKsBYOUxBuzG3WLdg1OjubGA66gV9HPRJSzpUUmwUQag7U27wSMxVp0+1UsMzIc/Vot2Ly1wVywxqSLav+YFwKNf5vXuDSG/kE8SK+PaLNEsBuzqP6QSMIQ73LG92t2HSLKuUiVLoA+wAaFOks5v1hXK2FJpUwrKgAru3k8Q+IctEmdqA4V8QbYihbrUesSZe5VT084tWYZb7bDEAOtHEnuNj0If0Ec1boScvK2c0OCQpQV7NJUC7uWvuLGvOJk5VMmrVM0EqY2pRNTRNGG0HTsqSagKSdilTN/cN4Oy1M6qRMS7MQU6SpLWCnoTzh3L4TFljS2iz5KErkSyNVCWKkkNQAgc7QWJC1FwtSymwcBq1cCMyjFNLB1EpUoBlfA1NLg3eHCUgHWwqz2qXb7Roxp0eXkTt2L0zWmHUlgsKCgCAFbgwgxiUodVSgkEXKQG4ezND7Ez3lqWw4RzYguXHpWKqnHjSZZOp9aQ4I5Fj2rFvhEOs9n5gmYpCXTQcYPyqc05spjCrOQwAUNTWap0uR9wIXKBUTpcKAcp/tIDDcuI8Vj1I0JVxJUHF+ZB8vzhJbOkLM7WNKkpJZIZgOjOTFOSkGLLm0sp9okFxXzGxaK3pi2NaM80MckSCtVLB/rDqTK3rXan5wiyUOs3NNuT3i14bEgENTaoe3SFnoSK0Ty8CUpBaqiwejBoLTwAcT0Yt0iJE8zFOS7l1cuv8AqNXan9aj5beURbNeNboAzrEAjS97dAKwHg0OX5WjXHTNcwtQWDfeCElhesQlLR7f4+PyiWdNskfSPJSGFvOPJCAAVGNJk3V2hKNVr5JtbwZIQBzPeBMJfpBwVHUK5VtBkiW5FoeYIcLH15bOPpCzLcNq3O0Ncwxv8PK9rpKtKkhuepx+QMLV6BflegOVj2WJd1lSuyQlVyRZ+UTIQlM2aQWTqLDawdvOEOHJkkzTxTphKkjYHdav6A7CJZCJkwaJZN+JZ63fkamOUG3SOjP5C8wzaWl24j6iE+KMxYKgqwtEHiPBGSlDAtqGo+V33iPD+JZOnS9SP2O8UWOS3RNZYttj/Ip1nvF8yme9xS0cwy3Mw/CeExbMFnYAvYRNvdM5/wDpFoOzDJk+2VVnOoU53DR5KyVrFw4Ls+9iDC/GZwJgCwquvSG5NU+sMMszxqKPIVjqS6K/XiqDMLgNAUANKVEHTs4BcVresTz5axIZPvtqGzkf8UgmalKgkVL8QrWkETSwTRyyhdiwqfONuPh5eZ/6oAxbqcaWKpYUxP8ASAQRzBN4pOfgOFBJuAQ9ahlK6k7tFrzFKkrMyW6idIKXseBKmHLSYqeeSh7WZLKtIQolKiWYli3a8U4Z2tCbMaBM6WSCAAdjqS1eo0tTpAasUZkkfNKJYWdKy9+ih/8AKGKZWpJdwEEqBuH0n1dx6QhGpCyAX59jt3jidgeYL4VVJDMHv6wjEPswFFMKB2+jwhB5xWGkTmxpkJ41F66fzh9KkpNjYeb3ivZGjjPavrDgjS5cud/y7xOXWLF7GkyWCn3tKTs9z1aBcdjgmoOzBrMbtvA2Hw6px0i7FRAowaj8y+0A+21Kvq00falxGduo7PU/GxtzsMlIYPf6RuDziILavOI1KJNPPpEnw9v40SpWSekEy5B5RvhMNFjweXpIBrCPQHHRX5IrXtBsmVW7/wCoKzLCaGLUINesDS1sfSvkXH2gXYJqiyZZIATbk8KfHGd6Fy5CEhavfU7kIoAkMLu/0hnMzNEjDmcoUSB/kr4R5mOcYPMVTFrmTPfUok9C9B2AoIeEWtk2/ge4ZKyTMUdR1Mom7AWA6crRYsNihoATdI+G1fvSKiM2lolG7mh+Zzt0ES4DPgW+Fq3r5w/xaMGaUnKmWzE44TEsyVAM7ijfZ4QzvC2Hm2oomhDBlflA0rxAkpu6d086/SrR7JzUB9KiLuHoS1j5taHjwy+aYtm5BiJMwhAfZgavyO0NMnynEzVp1pIS9bOen1vDPLc2SDxJcUB6Egn0cH6RbMozZCDXexLGh3T06QycU9lFllVBE7wXK9kUIBBNq70c26QuxXhKegcKgqtkir/nFnTmKVg2cAFJc2q52r0iTD41JSSSFM16kHtsIaWOE+iLLOH6iTCKWUhKtQWEs4Ft9+0F4PGa11P8wi7FjT6PeA84zRI08VQsAOSTyI7uX7CI8ySVSvayyUqfUz3bhL9CHPnD0o8JuTe3088Q/CtuHWlRYszMos1wrSIqWMzYTNSpgBN3FCylG/Ni8HZxmwEvQD7pT12NPIUip4yfVhyY8nckxwiugqTNCVMVEhVHpeu0AT1l61IcHvEClNWgenfrGilk3MAm+kOKmEJVyItCIdYe4scKnL0hHFoE5h+UK4lHofvBuPxgQOI0Hr6wvy1TFR/pIr3hRnOOKiwNAT94k1bGxQtuyyeH/EI9oyqH4SKPFix+Tic65LJmH3ke6Ftcp+VXMCio5NLnaS/2i4eGvFulkTbbHalnhZY6N8JU7XQ8pU5BBDXBoQeTXvBmDwtOsPJ+GRiEgmiwOFYDqbYK+ZPXaB5eHVJWlM1LPUEVSsdFWP3jLNNbR6OLL703RkmQUnpyixYKg/dWu0Rpw6VV+1o2mDQAeR+h/YjPKW9mrdG2JQFcBsoFh100+8VzH4qVKQhayyQUhTBzq4tQbd6dokx3iVEiUmZMcuqiQwUdIcmtQBbzHKOcZjm6585cxZbUokAGiSTVvtFsWFv9tEsmVLmx/mviJWLWkDhlS20pJckvVaj8Sz9IjwsnQutjftd4TZarStjz+8P53uJVuk/Q3eKSlWhIttbJ81yP2iElJYn7bGNMJ4bIHM7Q2y6frSLPaGaUP6bRJzlHQ6hGSsqk/KmpY7tv0jQ5TOYniLVpcd+cXGdgCQCA/wCfeBZuFJNXZjaHjmf0QliRVkqmS7p3PPVuXZ9oaJ8TEpCVJLgm5oQouX5MbQYcrUq4mfVu1rRDMycBxpZrj9ILyf8ACf8AApMZ5dn6zUKoHudn5RKrxVqIQhhs4pSj/f6QgURLSQ4ZLk99oq6czUFaxQu7+Yb7Q+NuRDLjUVSOjDNCVFRJLgA1B1bOzUtBU3xCtKFKAASqWUgXq4ZopmXZ0ak0JOzecEjGU0h2uN4rFNdMDk0TYzFlRNLlwGsen6wJMBDHY8/r9Y8VNDuXPR2843/iK2pXeGA5WRIPX1jWbKeN0kPYn6RKFchHCgs8fyy9q/YGK+4iyZgP5agTsT9h6xWmi0GTkR4jF6BTenrCeYsH6/eGOa+6P3tCyHcUaMcn5RpGOecePHgNYmxy2+GfFapLJWSUk35R03LsaichiQpKqlJqk9hsRzEcLlKbeG2UeJZmHPCXDin6coSUPpFU72+rh3HD5PT+UrTWqV1SGsym1J837wHnKpstAExCkJJGpbOkB3obGztCnwv+J0okCZQnnsfzjpeHxUmfKKkKSobh6ilik/mGiCxRbtlX+Vkiq6cBxvhxalqRMWNY4pa34FoNRV7fUG+0VvF4WZKWZa0lCxsb/oRH0FOyOQVMEhD2YHSFGx0/DvVNYVZl4NlYlAQpOoaaEEe0llQFNQoRTehi7VPfDPHK7s4rLnk13ENcPjtjVwQQPpDPxF+G8/C6loPtZQq4/wDIlLPVHIPcUippURvarv6xKWNPhtjnbLJlGbMWeoi24HHpLB/2Y5WiadTiHeCzpSGrE542aMeX4Z1TDTQ4rDbCz0tUC/KOaYbxRap9YZy/FAa4+kZ/EivuL4XvE4tJHIcncRX85xaUJUokBqj9+YhHM8UAAMXJswcns1zDybkRkYZeKxTBYoiW/unboqZW9hDxxSsz5MsYcOc53mCqg0erc+UIXIN4Mx2OMyYomA1/eNijRl9W7DJOI0tt1hmjHij05Hn62iuyUft4JSXo7cng0TlBMskrEA9aekEBYuDFWlYhSTRVeQhjg85BLKo7GAZ3h8jvXzHaCF8LBg4v9GgfDT0rUKb7XN7xuFajyf8Af5QG6IvXSDFLZCu0V8mLHipBMtRvwlzytFbHr3i2LZOT2BZt7o7j7QoJhtmquEdx9oUmC3svi/VHkZGR6IBUwGNgYyWh4Im5dMSNSkKA6giDdBREhf7MWPw34knSpjBatIBfs36tFcQkvBOrSht1V/x29Y6S9R0MnR17KfxGRPHE6VMASk1ukKYcyHFLecLMu8VT5GKmzwCpJOtco1T7NJbh2SQCmneOe5dNIIa5teLTjZixhilAUpa7gVIQPeLdSB6xnm6aRSCi02dTk+JZWMxUhcg8AlqoeZrXnyhP4w/CNM8KnYTgmV1y7IU/yfKTyiq/hIFHGtt7NZZ7s22xDx37CSQL3PrekVSaJOXlnyTmWTzpCymYhSSLgivp+cDIndu4j6wz/wAI4fFpaYgahZQuPPftHNc3/Cf2aiUgrS9wPOrWhZTa6i8JKXycelpV3NItfhbwXi8cWlp0p+KYocKQ7f5Fth6x0Xw3+GEtStc0AIpR6q6PtHTsJhUS0hKEhISGAAZhCx2roGSai6RUvCn4cYbAj2inmzgC8xfw78KfhaORfiF4tmYhVCUyUlQlp7kkqI67ecd98V40ScFiF/LLXbnppHyhmE9RVUuBTo4oB9INWycGt+iFIOl3cb9491uOfWPJaSAdniKakCotZoo1SGRPrDB43Sqr/s9oATNbeJFTXDgwgbsPnI1Jt+sDS8UEliLUeNcNOJMb4zDONYu1RA+QNh+Ex2lmtD2TmGpNOlDzrXs0UzDzwP8AfSGUnG6QCCCBHSgTaT6WnE4nVLVXZmFKxXSBvDFWLK0HQQ4uOnTyeAA3P/W0Uwursx5I0xdm3ujy+0KjDjN/cHcfaFGmGl0tj/VGrx6Ex7oiWTI1FhvS2+0K7KB/h4gTa30nT/dRvzh5PcpW44QFEkl2DNTmDSp3pCz/AKEEAfzOMB6Cga9X2N6QLiMdNDy1KJANqNSoNGe+/pCtbKqXmOwFKeJup9LRsqa5fyboLCNFFgTUP9oySlzQQ3ol0f5NhnLmgAcq5CHeRZ7qn6000kFILWS5brcmK7mGL9nKEpLOQ6yOwZMA5bjDLmgizsYnXq2y0pLSo7fkGVIRjjiUp9miYhRBsg6uXJjSLRjvxKwGHcLnalAnhQ6i/lCL8PM1TMkaFB9HuuARoNrv1iu/il4PBJnykdSwZ/pD1JK7IKm9jHNvx8AJEiR0BmK9eAP9TFcl/jFiZiiZwlzEH4KoDcgxrHNlUfmDSNRNZoEkmWi1HiOso/EYOFyJU2QqjhM3VLI/tMWLKPxmRq0YmSpI+dB1Dq6bjyjkWUzqdYa5VhEz8VKlrJAWpi12qWB8ogpv1SNDwwUfR2DxfnScdl0yXglpmzJhQhgWUkFTkkGoZiD0jmPij8Ok4DCpXNUJk1YNA4SjoOfcx1/I8skYZATJlpT2FS/Pc15kxzz8Zs0CtCXpuNxQxqaaSMio5NMVpBqP3SBRNv1jbEreBgID6dI9WljGa491841UhoALN5a2MM8HNvva8KEiCZOIKdzHNDxmS4/BsXHunlt3iOVM/WGMicCADV7B/vCrEIAUdJoLQsbR0k1sOw2MKVs/Q9eX3MMNL79ITYVR1hjRxvDkiKpJGTM1o8UgGhAMR/wyflHpGRkGXSd6R6MMn5R6RujDpFQkAioPWMjI5Btm8xT3r+/t0iNclJLkA0jIyC0CbdmfwqPlEeIw6RUAOIyMhWtHNujDISSSQCeojxGFQ44Rfl0jIyOrRyb9DDC46bLP8uatDh+FRH2iWZnmJWkhWInKHIrUR94yMjnw5N2LFygakA1eM/hUfKIyMjkK2zeUGtTtG8vEKQoKSohQLhQNQeh2jyMhJItKT89DU+IcUDTEzt//AGK594GxuJXMAMxallviJP3jIyGfEQtgpw6flHpGn8Kj5RGRkMVbdIxOGT8ojY4ZHyiMjI4Fs8OGR8o9BG38Kj5RGRkASTZiJKRYCNRh0/KPSMjINBnJmyMMkWSIkePIyGo6Xw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07704" y="332656"/>
            <a:ext cx="3193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u="sng" dirty="0" smtClean="0"/>
              <a:t>Vypočítej</a:t>
            </a:r>
            <a:r>
              <a:rPr lang="cs-CZ" sz="4800" dirty="0" smtClean="0"/>
              <a:t>:</a:t>
            </a:r>
            <a:endParaRPr lang="cs-CZ" sz="4800" dirty="0"/>
          </a:p>
        </p:txBody>
      </p:sp>
      <p:sp>
        <p:nvSpPr>
          <p:cNvPr id="6" name="Elipsa 5"/>
          <p:cNvSpPr/>
          <p:nvPr/>
        </p:nvSpPr>
        <p:spPr>
          <a:xfrm>
            <a:off x="3667980" y="3069323"/>
            <a:ext cx="1912131" cy="1346448"/>
          </a:xfrm>
          <a:prstGeom prst="ellipse">
            <a:avLst/>
          </a:prstGeom>
          <a:solidFill>
            <a:srgbClr val="C000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:100</a:t>
            </a:r>
            <a:endParaRPr lang="cs-CZ" sz="3600" dirty="0"/>
          </a:p>
        </p:txBody>
      </p:sp>
      <p:sp>
        <p:nvSpPr>
          <p:cNvPr id="7" name="Elipsa 6"/>
          <p:cNvSpPr/>
          <p:nvPr/>
        </p:nvSpPr>
        <p:spPr>
          <a:xfrm>
            <a:off x="5148064" y="1196752"/>
            <a:ext cx="2088232" cy="134644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bg1"/>
                </a:solidFill>
              </a:rPr>
              <a:t>99 000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084168" y="4869160"/>
            <a:ext cx="2232248" cy="1418456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bg1"/>
                </a:solidFill>
              </a:rPr>
              <a:t>69 800</a:t>
            </a:r>
            <a:endParaRPr lang="cs-CZ" sz="3600" dirty="0">
              <a:solidFill>
                <a:schemeClr val="bg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3347864" y="5157192"/>
            <a:ext cx="2088232" cy="1346448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48 700</a:t>
            </a:r>
            <a:endParaRPr lang="cs-CZ" sz="3600" dirty="0"/>
          </a:p>
        </p:txBody>
      </p:sp>
      <p:sp>
        <p:nvSpPr>
          <p:cNvPr id="10" name="Elipsa 9"/>
          <p:cNvSpPr/>
          <p:nvPr/>
        </p:nvSpPr>
        <p:spPr>
          <a:xfrm>
            <a:off x="6516216" y="2924944"/>
            <a:ext cx="2160240" cy="1346448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21 900</a:t>
            </a:r>
            <a:endParaRPr lang="cs-CZ" sz="3600" dirty="0"/>
          </a:p>
        </p:txBody>
      </p:sp>
      <p:sp>
        <p:nvSpPr>
          <p:cNvPr id="11" name="Elipsa 10"/>
          <p:cNvSpPr/>
          <p:nvPr/>
        </p:nvSpPr>
        <p:spPr>
          <a:xfrm>
            <a:off x="1187624" y="1700808"/>
            <a:ext cx="2376264" cy="1274440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350 000</a:t>
            </a:r>
            <a:endParaRPr lang="cs-CZ" sz="3600" dirty="0"/>
          </a:p>
        </p:txBody>
      </p:sp>
      <p:sp>
        <p:nvSpPr>
          <p:cNvPr id="12" name="Elipsa 11"/>
          <p:cNvSpPr/>
          <p:nvPr/>
        </p:nvSpPr>
        <p:spPr>
          <a:xfrm>
            <a:off x="899592" y="3933056"/>
            <a:ext cx="1944216" cy="136815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57 500</a:t>
            </a:r>
            <a:endParaRPr lang="cs-CZ" sz="3600" dirty="0"/>
          </a:p>
        </p:txBody>
      </p:sp>
      <p:cxnSp>
        <p:nvCxnSpPr>
          <p:cNvPr id="18" name="Přímá spojovací šipka 17"/>
          <p:cNvCxnSpPr>
            <a:stCxn id="11" idx="5"/>
          </p:cNvCxnSpPr>
          <p:nvPr/>
        </p:nvCxnSpPr>
        <p:spPr>
          <a:xfrm>
            <a:off x="3215892" y="2788611"/>
            <a:ext cx="492012" cy="712397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V="1">
            <a:off x="2771800" y="4005064"/>
            <a:ext cx="1008112" cy="43204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/>
          <p:nvPr/>
        </p:nvCxnSpPr>
        <p:spPr>
          <a:xfrm flipV="1">
            <a:off x="4427984" y="4437112"/>
            <a:ext cx="72008" cy="64807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>
            <a:stCxn id="8" idx="1"/>
            <a:endCxn id="6" idx="5"/>
          </p:cNvCxnSpPr>
          <p:nvPr/>
        </p:nvCxnSpPr>
        <p:spPr>
          <a:xfrm flipH="1" flipV="1">
            <a:off x="5300086" y="4218588"/>
            <a:ext cx="1110987" cy="8583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>
            <a:stCxn id="10" idx="2"/>
            <a:endCxn id="6" idx="6"/>
          </p:cNvCxnSpPr>
          <p:nvPr/>
        </p:nvCxnSpPr>
        <p:spPr>
          <a:xfrm flipH="1">
            <a:off x="5580111" y="3598168"/>
            <a:ext cx="936105" cy="14437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šipka 31"/>
          <p:cNvCxnSpPr>
            <a:stCxn id="7" idx="3"/>
          </p:cNvCxnSpPr>
          <p:nvPr/>
        </p:nvCxnSpPr>
        <p:spPr>
          <a:xfrm flipH="1">
            <a:off x="5076056" y="2346017"/>
            <a:ext cx="377823" cy="722943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  <p:sndAc>
      <p:stSnd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988840"/>
            <a:ext cx="7065332" cy="295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Metodický návod</a:t>
            </a:r>
            <a:r>
              <a:rPr lang="cs-CZ" dirty="0" smtClean="0"/>
              <a:t>:  1. vysvětlení principu dělení číslem 10  a 100</a:t>
            </a:r>
          </a:p>
          <a:p>
            <a:r>
              <a:rPr lang="cs-CZ" dirty="0" smtClean="0"/>
              <a:t>           </a:t>
            </a:r>
          </a:p>
          <a:p>
            <a:r>
              <a:rPr lang="cs-CZ" dirty="0" smtClean="0"/>
              <a:t>                                                      2. zábavné procvičení učiva – barevné bubliny,</a:t>
            </a:r>
          </a:p>
          <a:p>
            <a:r>
              <a:rPr lang="cs-CZ" dirty="0" smtClean="0"/>
              <a:t>                                                           řazeno od jednoduchých ke složitějším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           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ransition>
    <p:fade thruBlk="1"/>
    <p:sndAc>
      <p:stSnd>
        <p:snd r:embed="rId2" name="hammer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1628800"/>
            <a:ext cx="83582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Použité materiály: </a:t>
            </a:r>
          </a:p>
          <a:p>
            <a:r>
              <a:rPr lang="cs-CZ" dirty="0" smtClean="0"/>
              <a:t>Matematika pro 4. ročník Alter</a:t>
            </a:r>
          </a:p>
          <a:p>
            <a:endParaRPr lang="cs-CZ" dirty="0" smtClean="0"/>
          </a:p>
          <a:p>
            <a:r>
              <a:rPr lang="cs-CZ" dirty="0" smtClean="0"/>
              <a:t>NEZNÁMÝ. </a:t>
            </a:r>
            <a:r>
              <a:rPr lang="cs-CZ" i="1" dirty="0" smtClean="0"/>
              <a:t>www.</a:t>
            </a:r>
            <a:r>
              <a:rPr lang="cs-CZ" i="1" dirty="0" err="1" smtClean="0"/>
              <a:t>mediacamp.com</a:t>
            </a:r>
            <a:r>
              <a:rPr lang="cs-CZ" dirty="0" smtClean="0"/>
              <a:t> [online]. [cit. 12.2.2012]. Dostupný na WWW: http://www.</a:t>
            </a:r>
            <a:r>
              <a:rPr lang="cs-CZ" dirty="0" err="1" smtClean="0"/>
              <a:t>mediacamp.com</a:t>
            </a:r>
            <a:r>
              <a:rPr lang="cs-CZ" dirty="0" smtClean="0"/>
              <a:t>/</a:t>
            </a:r>
            <a:r>
              <a:rPr lang="cs-CZ" dirty="0" err="1" smtClean="0"/>
              <a:t>assets</a:t>
            </a:r>
            <a:r>
              <a:rPr lang="cs-CZ" dirty="0" smtClean="0"/>
              <a:t>/</a:t>
            </a:r>
            <a:r>
              <a:rPr lang="cs-CZ" dirty="0" err="1" smtClean="0"/>
              <a:t>strange</a:t>
            </a:r>
            <a:r>
              <a:rPr lang="cs-CZ" dirty="0" smtClean="0"/>
              <a:t>-</a:t>
            </a:r>
            <a:r>
              <a:rPr lang="cs-CZ" dirty="0" err="1" smtClean="0"/>
              <a:t>albert</a:t>
            </a:r>
            <a:r>
              <a:rPr lang="cs-CZ" dirty="0" smtClean="0"/>
              <a:t>-</a:t>
            </a:r>
            <a:r>
              <a:rPr lang="cs-CZ" dirty="0" err="1" smtClean="0"/>
              <a:t>einstein.jpg</a:t>
            </a:r>
            <a:r>
              <a:rPr lang="cs-CZ" dirty="0" smtClean="0"/>
              <a:t> </a:t>
            </a:r>
          </a:p>
          <a:p>
            <a:r>
              <a:rPr lang="cs-CZ" dirty="0" smtClean="0"/>
              <a:t> </a:t>
            </a:r>
          </a:p>
          <a:p>
            <a:r>
              <a:rPr lang="cs-CZ" dirty="0" smtClean="0"/>
              <a:t> 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                                 </a:t>
            </a:r>
            <a:endParaRPr lang="cs-CZ" dirty="0"/>
          </a:p>
        </p:txBody>
      </p:sp>
    </p:spTree>
  </p:cSld>
  <p:clrMapOvr>
    <a:masterClrMapping/>
  </p:clrMapOvr>
  <p:transition>
    <p:fade thruBlk="1"/>
    <p:sndAc>
      <p:stSnd>
        <p:snd r:embed="rId3" name="hammer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668</TotalTime>
  <Words>278</Words>
  <Application>Microsoft Office PowerPoint</Application>
  <PresentationFormat>Předvádění na obrazovce (4:3)</PresentationFormat>
  <Paragraphs>90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Metro</vt:lpstr>
      <vt:lpstr>              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čísly 10 a 100</dc:title>
  <dc:creator>Tkadlecova-nb</dc:creator>
  <cp:lastModifiedBy>Tkadlecova-nb</cp:lastModifiedBy>
  <cp:revision>67</cp:revision>
  <dcterms:created xsi:type="dcterms:W3CDTF">2012-01-29T16:16:13Z</dcterms:created>
  <dcterms:modified xsi:type="dcterms:W3CDTF">2013-09-17T16:17:01Z</dcterms:modified>
</cp:coreProperties>
</file>