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1" r:id="rId2"/>
    <p:sldId id="262" r:id="rId3"/>
    <p:sldId id="263" r:id="rId4"/>
    <p:sldId id="256" r:id="rId5"/>
    <p:sldId id="258" r:id="rId6"/>
    <p:sldId id="259" r:id="rId7"/>
    <p:sldId id="265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26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6C842A7-4D63-43B3-940F-50CE030DF5E5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19BB3C-BB46-4E68-8751-02EEF7FF140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19BB3C-BB46-4E68-8751-02EEF7FF140B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5DE70-E780-45DF-A871-27C3581751CC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0CF801-F2F0-42D2-B00A-5164BEED4E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5DE70-E780-45DF-A871-27C3581751CC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0CF801-F2F0-42D2-B00A-5164BEED4E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5DE70-E780-45DF-A871-27C3581751CC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0CF801-F2F0-42D2-B00A-5164BEED4E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5DE70-E780-45DF-A871-27C3581751CC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0CF801-F2F0-42D2-B00A-5164BEED4E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5DE70-E780-45DF-A871-27C3581751CC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0CF801-F2F0-42D2-B00A-5164BEED4E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5DE70-E780-45DF-A871-27C3581751CC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0CF801-F2F0-42D2-B00A-5164BEED4E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5DE70-E780-45DF-A871-27C3581751CC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0CF801-F2F0-42D2-B00A-5164BEED4E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5DE70-E780-45DF-A871-27C3581751CC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0CF801-F2F0-42D2-B00A-5164BEED4E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5DE70-E780-45DF-A871-27C3581751CC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0CF801-F2F0-42D2-B00A-5164BEED4E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5DE70-E780-45DF-A871-27C3581751CC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0CF801-F2F0-42D2-B00A-5164BEED4E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5DE70-E780-45DF-A871-27C3581751CC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0CF801-F2F0-42D2-B00A-5164BEED4E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C5DE70-E780-45DF-A871-27C3581751CC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0CF801-F2F0-42D2-B00A-5164BEED4ED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edmacizdubu-zemepis.estranky.cz/fotoalbum/stredni-amerika/stredni-amerika---obrazky/jamajka-hl-str.jpg.htm" TargetMode="External"/><Relationship Id="rId2" Type="http://schemas.openxmlformats.org/officeDocument/2006/relationships/hyperlink" Target="http://e-rwww.livadio.net/cent_america.shtml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sedmacizdubu-zemepis.estranky.cz/fotoalbum/stredni-amerika/stredni-amerika---obrazky/haiti-beach.jpg.htm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404664"/>
            <a:ext cx="7772400" cy="1470025"/>
          </a:xfrm>
        </p:spPr>
        <p:txBody>
          <a:bodyPr/>
          <a:lstStyle/>
          <a:p>
            <a:r>
              <a:rPr lang="cs-CZ" dirty="0" smtClean="0"/>
              <a:t>Střední Amerika</a:t>
            </a:r>
            <a:br>
              <a:rPr lang="cs-CZ" dirty="0" smtClean="0"/>
            </a:br>
            <a:r>
              <a:rPr lang="cs-CZ" dirty="0" smtClean="0"/>
              <a:t>VY_32_Inovace_07 TR-1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2276872"/>
            <a:ext cx="6400800" cy="1752600"/>
          </a:xfrm>
        </p:spPr>
        <p:txBody>
          <a:bodyPr/>
          <a:lstStyle/>
          <a:p>
            <a:r>
              <a:rPr lang="cs-CZ" b="1" dirty="0" err="1" smtClean="0">
                <a:solidFill>
                  <a:schemeClr val="tx1"/>
                </a:solidFill>
              </a:rPr>
              <a:t>Mgr.Ivana</a:t>
            </a:r>
            <a:r>
              <a:rPr lang="cs-CZ" b="1" dirty="0" smtClean="0">
                <a:solidFill>
                  <a:schemeClr val="tx1"/>
                </a:solidFill>
              </a:rPr>
              <a:t> Trčková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ZŠ a MŠ </a:t>
            </a:r>
            <a:r>
              <a:rPr lang="cs-CZ" b="1" dirty="0" err="1" smtClean="0">
                <a:solidFill>
                  <a:schemeClr val="tx1"/>
                </a:solidFill>
              </a:rPr>
              <a:t>Nedašov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4869160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755576" y="620688"/>
          <a:ext cx="7632848" cy="5772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92288"/>
                <a:gridCol w="5040560"/>
              </a:tblGrid>
              <a:tr h="40840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Anotace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Seznámení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se Středí Amerikou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840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Autor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Mgr.</a:t>
                      </a:r>
                      <a:r>
                        <a:rPr lang="cs-CZ" b="1" baseline="0" dirty="0" smtClean="0"/>
                        <a:t> Ivana Trčková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840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Datum zhotovení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Únor 2012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840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Jazyk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český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840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Očekávaný výstup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Lokalizuje na mapě státy Střední Ameriky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840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Speciální</a:t>
                      </a:r>
                      <a:r>
                        <a:rPr lang="cs-CZ" b="1" baseline="0" dirty="0" smtClean="0"/>
                        <a:t> vzdělávací</a:t>
                      </a:r>
                    </a:p>
                    <a:p>
                      <a:r>
                        <a:rPr lang="cs-CZ" b="1" baseline="0" dirty="0" smtClean="0"/>
                        <a:t>potřeby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žádné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840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Klíčová slova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Amerika, Panama, Karibská oblast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840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Druh učebního</a:t>
                      </a:r>
                    </a:p>
                    <a:p>
                      <a:r>
                        <a:rPr lang="cs-CZ" b="1" dirty="0" smtClean="0"/>
                        <a:t>materiálu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Pracovní listy, 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840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Druh </a:t>
                      </a:r>
                      <a:r>
                        <a:rPr lang="cs-CZ" b="1" dirty="0" err="1" smtClean="0"/>
                        <a:t>interaktivity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aktivita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840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Cílová skupina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žák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840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Stupeň a typ vzdělávání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Základní vzdělávání – druhý stupeň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840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Typická věková skupina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7.ročník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840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Celková velikost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smtClean="0"/>
                        <a:t>284 kB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764704"/>
            <a:ext cx="19697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STŘEDNÍ AMERIKA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196752"/>
            <a:ext cx="7908383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Střední Amerika je část amerického kontinentu,  považuje se za součást Severní</a:t>
            </a:r>
          </a:p>
          <a:p>
            <a:r>
              <a:rPr lang="cs-CZ" dirty="0" smtClean="0"/>
              <a:t>Ameriky. Je </a:t>
            </a:r>
            <a:r>
              <a:rPr lang="cs-CZ" dirty="0" smtClean="0"/>
              <a:t>chápána jako území mezi Mexikem a Kolumbií, nachází se v tropickém</a:t>
            </a:r>
          </a:p>
          <a:p>
            <a:r>
              <a:rPr lang="cs-CZ" dirty="0" smtClean="0"/>
              <a:t>podnebném pásu. Živobytí obyvatel Střední Ameriky ohrožují sopky, zemětřesení</a:t>
            </a:r>
          </a:p>
          <a:p>
            <a:r>
              <a:rPr lang="cs-CZ" dirty="0" smtClean="0"/>
              <a:t>a hurikány. Lidé zde také bojují s chudobou a s  občanskými válkami.Nejrozšířenější</a:t>
            </a:r>
          </a:p>
          <a:p>
            <a:r>
              <a:rPr lang="cs-CZ" dirty="0" smtClean="0"/>
              <a:t>řečí je španělština.</a:t>
            </a:r>
          </a:p>
          <a:p>
            <a:r>
              <a:rPr lang="cs-CZ" dirty="0" smtClean="0"/>
              <a:t>Ke Střední Americe se řadí také Karibská oblast zahrnující ostrovní státy zaměřené </a:t>
            </a:r>
          </a:p>
          <a:p>
            <a:r>
              <a:rPr lang="cs-CZ" dirty="0" smtClean="0"/>
              <a:t>především na cestovní ruch.</a:t>
            </a:r>
            <a:endParaRPr lang="cs-CZ" dirty="0"/>
          </a:p>
        </p:txBody>
      </p:sp>
      <p:pic>
        <p:nvPicPr>
          <p:cNvPr id="2052" name="Picture 4" descr="http://www.sedmacizdubu-zemepis.estranky.cz/img/mid/118/jamajka-hl-st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3212976"/>
            <a:ext cx="4381500" cy="2808312"/>
          </a:xfrm>
          <a:prstGeom prst="rect">
            <a:avLst/>
          </a:prstGeom>
          <a:noFill/>
        </p:spPr>
      </p:pic>
      <p:pic>
        <p:nvPicPr>
          <p:cNvPr id="2054" name="Picture 6" descr="http://www.sedmacizdubu-zemepis.estranky.cz/img/mid/117/haiti-beach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3717032"/>
            <a:ext cx="3949452" cy="28575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27584" y="404664"/>
            <a:ext cx="66763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Práce s atlasem -  ke státům </a:t>
            </a:r>
            <a:r>
              <a:rPr lang="cs-CZ" b="1" dirty="0"/>
              <a:t>S</a:t>
            </a:r>
            <a:r>
              <a:rPr lang="cs-CZ" b="1" dirty="0" smtClean="0"/>
              <a:t>třední Ameriky vyhledej hlavní města 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5" name="Veselý obličej 4"/>
          <p:cNvSpPr/>
          <p:nvPr/>
        </p:nvSpPr>
        <p:spPr>
          <a:xfrm>
            <a:off x="7380312" y="188640"/>
            <a:ext cx="914400" cy="9144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539552" y="1700808"/>
            <a:ext cx="4742260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MEXIKO  </a:t>
            </a:r>
            <a:r>
              <a:rPr lang="cs-CZ" dirty="0" smtClean="0"/>
              <a:t>                                                                   </a:t>
            </a:r>
          </a:p>
          <a:p>
            <a:r>
              <a:rPr lang="cs-CZ" b="1" dirty="0" smtClean="0"/>
              <a:t>BELIZE</a:t>
            </a:r>
          </a:p>
          <a:p>
            <a:r>
              <a:rPr lang="cs-CZ" b="1" dirty="0" smtClean="0"/>
              <a:t>GUATEMALA</a:t>
            </a:r>
          </a:p>
          <a:p>
            <a:r>
              <a:rPr lang="cs-CZ" b="1" dirty="0" smtClean="0"/>
              <a:t>SALVADOR</a:t>
            </a:r>
          </a:p>
          <a:p>
            <a:r>
              <a:rPr lang="cs-CZ" b="1" dirty="0" smtClean="0"/>
              <a:t>HONDURAS</a:t>
            </a:r>
          </a:p>
          <a:p>
            <a:r>
              <a:rPr lang="cs-CZ" b="1" dirty="0" smtClean="0"/>
              <a:t>NIKARAGUA</a:t>
            </a:r>
          </a:p>
          <a:p>
            <a:r>
              <a:rPr lang="cs-CZ" b="1" dirty="0" smtClean="0"/>
              <a:t>KOSTARIKA</a:t>
            </a:r>
          </a:p>
          <a:p>
            <a:r>
              <a:rPr lang="cs-CZ" b="1" dirty="0" smtClean="0"/>
              <a:t>PANAMA</a:t>
            </a:r>
          </a:p>
          <a:p>
            <a:r>
              <a:rPr lang="cs-CZ" b="1" dirty="0" smtClean="0"/>
              <a:t>KUBA</a:t>
            </a:r>
          </a:p>
          <a:p>
            <a:r>
              <a:rPr lang="cs-CZ" b="1" dirty="0" smtClean="0"/>
              <a:t>JAMAJKA</a:t>
            </a:r>
          </a:p>
          <a:p>
            <a:r>
              <a:rPr lang="cs-CZ" b="1" dirty="0" smtClean="0"/>
              <a:t>PORTORIKO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699792" y="1628800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MEXICO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699792" y="1916832"/>
            <a:ext cx="12815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BELMOPAN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699792" y="2204864"/>
            <a:ext cx="14027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GUATEMALA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699792" y="2492896"/>
            <a:ext cx="16555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SAN SALVADOR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699792" y="2780928"/>
            <a:ext cx="15201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TEGUCIGALPA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699792" y="3068960"/>
            <a:ext cx="12464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MANAGUA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699792" y="3284984"/>
            <a:ext cx="10891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SAN JOSÉ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699792" y="3573016"/>
            <a:ext cx="10651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PANAMA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699792" y="3861048"/>
            <a:ext cx="10132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HAVANA</a:t>
            </a:r>
            <a:endParaRPr lang="cs-CZ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699792" y="4149080"/>
            <a:ext cx="11941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KINGSTON</a:t>
            </a:r>
            <a:endParaRPr lang="cs-CZ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699792" y="4437112"/>
            <a:ext cx="11486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SAN JUAN</a:t>
            </a:r>
            <a:endParaRPr lang="cs-CZ" b="1" dirty="0"/>
          </a:p>
        </p:txBody>
      </p:sp>
      <p:pic>
        <p:nvPicPr>
          <p:cNvPr id="13318" name="Picture 6" descr="http://t3.gstatic.com/images?q=tbn:ANd9GcTsZbTpQEQjJQhTZ40kI9owqE_wWC0jKm6NPqKuAHUVBEM373zbJ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1844824"/>
            <a:ext cx="4104456" cy="43204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92696"/>
            <a:ext cx="27828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PRACOVNÍ LIST </a:t>
            </a:r>
            <a:r>
              <a:rPr lang="cs-CZ" dirty="0" smtClean="0"/>
              <a:t>: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66505" y="1268760"/>
            <a:ext cx="9106917" cy="42473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Střední Amerika, nepočítáme-li celé Mexiko se rozkládá od ……………………………… šíje</a:t>
            </a:r>
          </a:p>
          <a:p>
            <a:r>
              <a:rPr lang="cs-CZ" b="1" dirty="0"/>
              <a:t>k</a:t>
            </a:r>
            <a:r>
              <a:rPr lang="cs-CZ" b="1" dirty="0" smtClean="0"/>
              <a:t> šíji ………………………………. .Prochází tudy pohoří ……………………………… .  Nejznámější</a:t>
            </a:r>
          </a:p>
          <a:p>
            <a:r>
              <a:rPr lang="cs-CZ" b="1" dirty="0"/>
              <a:t>s</a:t>
            </a:r>
            <a:r>
              <a:rPr lang="cs-CZ" b="1" dirty="0" smtClean="0"/>
              <a:t>opkou Mexika je …………………………….. . Na nejužším místě Panamské šíje byl vybudován</a:t>
            </a:r>
          </a:p>
          <a:p>
            <a:r>
              <a:rPr lang="cs-CZ" b="1" dirty="0" smtClean="0"/>
              <a:t>………………………….. průplav, který slouží k ……………………………………………….. . Střední Ameriku</a:t>
            </a:r>
          </a:p>
          <a:p>
            <a:r>
              <a:rPr lang="cs-CZ" b="1" dirty="0"/>
              <a:t>z</a:t>
            </a:r>
            <a:r>
              <a:rPr lang="cs-CZ" b="1" dirty="0" smtClean="0"/>
              <a:t>e západu omývá …………………………. oceán a z východu ………………………………. </a:t>
            </a:r>
            <a:r>
              <a:rPr lang="cs-CZ" b="1" dirty="0"/>
              <a:t>m</a:t>
            </a:r>
            <a:r>
              <a:rPr lang="cs-CZ" b="1" dirty="0" smtClean="0"/>
              <a:t>oře a</a:t>
            </a:r>
          </a:p>
          <a:p>
            <a:r>
              <a:rPr lang="cs-CZ" b="1" dirty="0" smtClean="0"/>
              <a:t>……………………………….. </a:t>
            </a:r>
            <a:r>
              <a:rPr lang="cs-CZ" b="1" dirty="0"/>
              <a:t>z</a:t>
            </a:r>
            <a:r>
              <a:rPr lang="cs-CZ" b="1" dirty="0" smtClean="0"/>
              <a:t>áliv  …………………………… oceánu. Největší jezero se nazývá …………..</a:t>
            </a:r>
          </a:p>
          <a:p>
            <a:r>
              <a:rPr lang="cs-CZ" b="1" dirty="0" smtClean="0"/>
              <a:t>……………………… . U břehů Střední Ameriky najdeme záliv ……………………………., ………………………,</a:t>
            </a:r>
          </a:p>
          <a:p>
            <a:r>
              <a:rPr lang="cs-CZ" b="1" dirty="0" smtClean="0"/>
              <a:t>……………………………….. a ………………………………. . Ostrovní část </a:t>
            </a:r>
            <a:r>
              <a:rPr lang="cs-CZ" b="1" dirty="0" err="1" smtClean="0"/>
              <a:t>Stř</a:t>
            </a:r>
            <a:r>
              <a:rPr lang="cs-CZ" b="1" dirty="0" smtClean="0"/>
              <a:t>. Ameriky je spojena do tří</a:t>
            </a:r>
          </a:p>
          <a:p>
            <a:r>
              <a:rPr lang="cs-CZ" b="1" dirty="0"/>
              <a:t>s</a:t>
            </a:r>
            <a:r>
              <a:rPr lang="cs-CZ" b="1" dirty="0" smtClean="0"/>
              <a:t>ouostroví, jsou to ………………………………….,  ………………………………….., ………………………………….. .</a:t>
            </a:r>
          </a:p>
          <a:p>
            <a:r>
              <a:rPr lang="cs-CZ" b="1" dirty="0" smtClean="0"/>
              <a:t>Obyvatelstvo tvoří mulati, což jsou ………………………………………………. </a:t>
            </a:r>
            <a:r>
              <a:rPr lang="cs-CZ" b="1" dirty="0"/>
              <a:t>a</a:t>
            </a:r>
            <a:r>
              <a:rPr lang="cs-CZ" b="1" dirty="0" smtClean="0"/>
              <a:t> mestici.</a:t>
            </a:r>
          </a:p>
          <a:p>
            <a:r>
              <a:rPr lang="cs-CZ" b="1" dirty="0" smtClean="0"/>
              <a:t>Zemědělství se vyznačuje hlavně pěstováním …………………………………………………………………………</a:t>
            </a:r>
          </a:p>
          <a:p>
            <a:r>
              <a:rPr lang="cs-CZ" b="1" dirty="0" smtClean="0"/>
              <a:t>…………………………………………………………………………….,  těží se zde ……………………………………………..</a:t>
            </a:r>
          </a:p>
          <a:p>
            <a:r>
              <a:rPr lang="cs-CZ" b="1" dirty="0" smtClean="0"/>
              <a:t>…………………………………………………………………………………………………………………………. .</a:t>
            </a:r>
          </a:p>
          <a:p>
            <a:r>
              <a:rPr lang="cs-CZ" b="1" dirty="0" smtClean="0"/>
              <a:t>Karibská oblast zahrnuje ostrovní státy zaměřené hlavně na  ………………………………………………  .</a:t>
            </a:r>
          </a:p>
          <a:p>
            <a:endParaRPr lang="cs-CZ" b="1" dirty="0"/>
          </a:p>
        </p:txBody>
      </p:sp>
      <p:sp>
        <p:nvSpPr>
          <p:cNvPr id="7" name="Tlačítko akce: Nápověda 6">
            <a:hlinkClick r:id="" action="ppaction://noaction" highlightClick="1"/>
          </p:cNvPr>
          <p:cNvSpPr/>
          <p:nvPr/>
        </p:nvSpPr>
        <p:spPr>
          <a:xfrm>
            <a:off x="2771800" y="188640"/>
            <a:ext cx="1042416" cy="1042416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836712"/>
            <a:ext cx="28071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ŘEŠENÍ PRACOVNÍHO LISTU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1412776"/>
            <a:ext cx="871296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Střední Amerika,nepočítáme-li celé Mexiko, se rozkládá od </a:t>
            </a:r>
            <a:r>
              <a:rPr lang="cs-CZ" b="1" dirty="0" err="1" smtClean="0"/>
              <a:t>Tehuantepecké</a:t>
            </a:r>
            <a:r>
              <a:rPr lang="cs-CZ" b="1" dirty="0" smtClean="0"/>
              <a:t> šíje k šíji</a:t>
            </a:r>
          </a:p>
          <a:p>
            <a:r>
              <a:rPr lang="cs-CZ" b="1" dirty="0" smtClean="0"/>
              <a:t>Panamské. Prochází tudy pohoří </a:t>
            </a:r>
            <a:r>
              <a:rPr lang="cs-CZ" b="1" dirty="0" smtClean="0"/>
              <a:t>Kordillery</a:t>
            </a:r>
            <a:r>
              <a:rPr lang="cs-CZ" b="1" dirty="0" smtClean="0"/>
              <a:t>. Nejznámější sopkou Mexika je </a:t>
            </a:r>
            <a:r>
              <a:rPr lang="cs-CZ" b="1" dirty="0" err="1" smtClean="0"/>
              <a:t>Popocatépetl</a:t>
            </a:r>
            <a:r>
              <a:rPr lang="cs-CZ" b="1" dirty="0" smtClean="0"/>
              <a:t>.</a:t>
            </a:r>
          </a:p>
          <a:p>
            <a:r>
              <a:rPr lang="cs-CZ" b="1" dirty="0" smtClean="0"/>
              <a:t>Na nejužším místě Panamské šíje byl vybudován Panamský průplav, který slouží k doprav-</a:t>
            </a:r>
          </a:p>
          <a:p>
            <a:r>
              <a:rPr lang="cs-CZ" b="1" dirty="0"/>
              <a:t>n</a:t>
            </a:r>
            <a:r>
              <a:rPr lang="cs-CZ" b="1" dirty="0" smtClean="0"/>
              <a:t>ím účelům ( kratší cesta) . Střední Ameriku ze západu omývá Tichý oceán a z východu Karibské moře a Mexický záliv Atlantského oceánu.</a:t>
            </a:r>
          </a:p>
          <a:p>
            <a:r>
              <a:rPr lang="cs-CZ" b="1" dirty="0" smtClean="0"/>
              <a:t> Největší jezero se nazývá Nikaragua.</a:t>
            </a:r>
          </a:p>
          <a:p>
            <a:r>
              <a:rPr lang="cs-CZ" b="1" dirty="0" smtClean="0"/>
              <a:t>U břehů Střední Ameriky najdeme záliv </a:t>
            </a:r>
            <a:r>
              <a:rPr lang="cs-CZ" b="1" dirty="0" err="1" smtClean="0"/>
              <a:t>Campechský</a:t>
            </a:r>
            <a:r>
              <a:rPr lang="cs-CZ" b="1" dirty="0" smtClean="0"/>
              <a:t>, Honduraský, záliv Moskytů a </a:t>
            </a:r>
          </a:p>
          <a:p>
            <a:r>
              <a:rPr lang="cs-CZ" b="1" dirty="0" err="1" smtClean="0"/>
              <a:t>Darienský</a:t>
            </a:r>
            <a:r>
              <a:rPr lang="cs-CZ" b="1" dirty="0" smtClean="0"/>
              <a:t>. </a:t>
            </a:r>
          </a:p>
          <a:p>
            <a:r>
              <a:rPr lang="cs-CZ" b="1" dirty="0" smtClean="0"/>
              <a:t>Ostrovní část </a:t>
            </a:r>
            <a:r>
              <a:rPr lang="cs-CZ" b="1" dirty="0" err="1" smtClean="0"/>
              <a:t>Stř</a:t>
            </a:r>
            <a:r>
              <a:rPr lang="cs-CZ" b="1" dirty="0" smtClean="0"/>
              <a:t>. Ameriky je spojena do tří souostroví, jsou to Velké Antily, Malé Antily</a:t>
            </a:r>
          </a:p>
          <a:p>
            <a:r>
              <a:rPr lang="cs-CZ" b="1" dirty="0"/>
              <a:t>a</a:t>
            </a:r>
            <a:r>
              <a:rPr lang="cs-CZ" b="1" dirty="0" smtClean="0"/>
              <a:t> Bahamy . Obyvatelstvo tvoří mulati, což jsou míšenci bělocha a černocha a mestici.</a:t>
            </a:r>
          </a:p>
          <a:p>
            <a:r>
              <a:rPr lang="cs-CZ" b="1" dirty="0" smtClean="0"/>
              <a:t> Zemědělství se vyznačuje hlavně pěstováním banánů, kávy, cukrové třtiny, bavlníku,…,</a:t>
            </a:r>
          </a:p>
          <a:p>
            <a:r>
              <a:rPr lang="cs-CZ" b="1" dirty="0" smtClean="0"/>
              <a:t>těží se zde ropa, zemní plyn, stříbro, zinek</a:t>
            </a:r>
            <a:r>
              <a:rPr lang="cs-CZ" b="1" dirty="0" smtClean="0"/>
              <a:t>, nikl</a:t>
            </a:r>
            <a:r>
              <a:rPr lang="cs-CZ" b="1" dirty="0" smtClean="0"/>
              <a:t>.</a:t>
            </a:r>
          </a:p>
          <a:p>
            <a:r>
              <a:rPr lang="cs-CZ" b="1" dirty="0" smtClean="0"/>
              <a:t>Karibská oblast zahrnuje ostrovní státy zaměřené hlavně na cestovní ruch.</a:t>
            </a:r>
          </a:p>
          <a:p>
            <a:endParaRPr lang="cs-CZ" b="1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7" name="Veselý obličej 6"/>
          <p:cNvSpPr/>
          <p:nvPr/>
        </p:nvSpPr>
        <p:spPr>
          <a:xfrm>
            <a:off x="4139952" y="476672"/>
            <a:ext cx="914400" cy="84239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1412776"/>
            <a:ext cx="770485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dirty="0" smtClean="0"/>
              <a:t>AUTOR NEUVEDEN, Autor Neuveden. </a:t>
            </a:r>
            <a:r>
              <a:rPr lang="pt-BR" i="1" dirty="0" smtClean="0"/>
              <a:t>e-rwww.livadio.net</a:t>
            </a:r>
            <a:r>
              <a:rPr lang="pt-BR" dirty="0" smtClean="0"/>
              <a:t> [online]. [cit. 1.10.2013]. Dostupný na WWW: </a:t>
            </a:r>
            <a:r>
              <a:rPr lang="pt-BR" dirty="0" smtClean="0">
                <a:hlinkClick r:id="rId2"/>
              </a:rPr>
              <a:t>http://e-rwww.livadio.net/cent_america.shtml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539552" y="2132856"/>
            <a:ext cx="7632848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dirty="0" smtClean="0"/>
              <a:t>AUTOR NEUVEDEN, Autor Neuveden. </a:t>
            </a:r>
            <a:r>
              <a:rPr lang="pt-BR" i="1" dirty="0" smtClean="0"/>
              <a:t>www.sedmacizdubu-zemepis.estranky.cz</a:t>
            </a:r>
            <a:r>
              <a:rPr lang="pt-BR" dirty="0" smtClean="0"/>
              <a:t> [online]. [cit. 1.10.2013]. Dostupný na WWW: </a:t>
            </a:r>
            <a:r>
              <a:rPr lang="pt-BR" dirty="0" smtClean="0">
                <a:hlinkClick r:id="rId3"/>
              </a:rPr>
              <a:t>http://www.sedmacizdubu-zemepis.estranky.cz/fotoalbum/stredni-amerika/stredni-amerika---obrazky/jamajka-hl-str.jpg.htm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39552" y="3356992"/>
            <a:ext cx="792088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dirty="0" smtClean="0"/>
              <a:t>AUTOR NEUVEDEN, Autor Neuveden. </a:t>
            </a:r>
            <a:r>
              <a:rPr lang="pt-BR" i="1" dirty="0" smtClean="0"/>
              <a:t>www.sedmacizdubu-zemepis.estranky.cz</a:t>
            </a:r>
            <a:r>
              <a:rPr lang="pt-BR" dirty="0" smtClean="0"/>
              <a:t> [online]. [cit. 1.10.2013]. Dostupný na WWW: </a:t>
            </a:r>
            <a:r>
              <a:rPr lang="pt-BR" dirty="0" smtClean="0">
                <a:hlinkClick r:id="rId4"/>
              </a:rPr>
              <a:t>http://www.sedmacizdubu-zemepis.estranky.cz/fotoalbum/stredni-amerika/stredni-amerika---obrazky/haiti-beach.jpg.htm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39552" y="4653136"/>
            <a:ext cx="777686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Zeměpis 7 pro základní školy a víceletá gymnázia, nakladatelství </a:t>
            </a:r>
            <a:r>
              <a:rPr lang="cs-CZ" dirty="0" err="1" smtClean="0"/>
              <a:t>Fraus</a:t>
            </a:r>
            <a:r>
              <a:rPr lang="cs-CZ" dirty="0" smtClean="0"/>
              <a:t> 2005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07904" y="476672"/>
            <a:ext cx="13125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ZDROJE</a:t>
            </a:r>
            <a:endParaRPr lang="cs-CZ" sz="2800" b="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23928" y="476672"/>
            <a:ext cx="12348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METODIKA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1844824"/>
            <a:ext cx="62849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Žáci se seznámí se Střední Amerikou a Karibskou oblastí a formou</a:t>
            </a:r>
          </a:p>
          <a:p>
            <a:r>
              <a:rPr lang="cs-CZ" dirty="0" smtClean="0"/>
              <a:t>pracovních listů si ověří získané znalosti.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247</TotalTime>
  <Words>529</Words>
  <Application>Microsoft Office PowerPoint</Application>
  <PresentationFormat>Předvádění na obrazovce (4:3)</PresentationFormat>
  <Paragraphs>100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Střední Amerika VY_32_Inovace_07 TR-1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Trckova-nb</dc:creator>
  <cp:lastModifiedBy>Dum</cp:lastModifiedBy>
  <cp:revision>31</cp:revision>
  <dcterms:created xsi:type="dcterms:W3CDTF">2012-02-25T19:13:49Z</dcterms:created>
  <dcterms:modified xsi:type="dcterms:W3CDTF">2013-11-12T09:41:16Z</dcterms:modified>
</cp:coreProperties>
</file>