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56" r:id="rId3"/>
    <p:sldId id="257" r:id="rId4"/>
    <p:sldId id="258" r:id="rId5"/>
    <p:sldId id="259" r:id="rId6"/>
    <p:sldId id="270" r:id="rId7"/>
    <p:sldId id="269" r:id="rId8"/>
    <p:sldId id="261" r:id="rId9"/>
    <p:sldId id="262" r:id="rId10"/>
    <p:sldId id="266" r:id="rId11"/>
    <p:sldId id="267" r:id="rId12"/>
    <p:sldId id="268" r:id="rId13"/>
    <p:sldId id="265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696" y="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0972507"/>
              </p:ext>
            </p:extLst>
          </p:nvPr>
        </p:nvGraphicFramePr>
        <p:xfrm>
          <a:off x="1000100" y="2357430"/>
          <a:ext cx="6929486" cy="3643908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349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smtClean="0">
                          <a:latin typeface="Times New Roman" pitchFamily="18" charset="0"/>
                          <a:cs typeface="Times New Roman" pitchFamily="18" charset="0"/>
                        </a:rPr>
                        <a:t>VY_32_INOVACE_14_A_11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Obslužné systémy v dopravě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Fixační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prostředky – část I. uvazování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Josef Imrich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824536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altLang="cs-CZ" sz="6400" dirty="0" smtClean="0"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Materiál je určen pro 2. ročník studijního oboru Provoz a ekonomika dopravy,  předmětu  Manipulace s materiálem, inovuje výuku použitím multimediálních pomůcek – prezentace s názornými obrázky doplněných textem podporujícím výklad učitele.</a:t>
            </a:r>
          </a:p>
          <a:p>
            <a:pPr>
              <a:buNone/>
            </a:pPr>
            <a:endParaRPr lang="cs-CZ" alt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altLang="cs-CZ" sz="6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                              a atraktivnost výuky a zároveň jej mohou využívat žáci pro domácí přípravu na výuku.</a:t>
            </a:r>
          </a:p>
          <a:p>
            <a:pPr>
              <a:buNone/>
            </a:pPr>
            <a:r>
              <a:rPr lang="cs-CZ" sz="3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Pro možnost plného využití materiálu je potřebné být připojen k internetu.</a:t>
            </a:r>
          </a:p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4824536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/>
              <a:t>FIXAČNÍ </a:t>
            </a:r>
            <a:r>
              <a:rPr lang="cs-CZ" sz="6000" b="1" dirty="0" smtClean="0"/>
              <a:t>PROSTŘEDKY</a:t>
            </a:r>
            <a:br>
              <a:rPr lang="cs-CZ" sz="6000" b="1" dirty="0" smtClean="0"/>
            </a:br>
            <a:r>
              <a:rPr lang="cs-CZ" sz="6000" b="1" dirty="0" smtClean="0"/>
              <a:t>ČÁST I. </a:t>
            </a:r>
            <a:br>
              <a:rPr lang="cs-CZ" sz="6000" b="1" dirty="0" smtClean="0"/>
            </a:br>
            <a:r>
              <a:rPr lang="cs-CZ" sz="6000" b="1" dirty="0" smtClean="0"/>
              <a:t>– </a:t>
            </a:r>
            <a:br>
              <a:rPr lang="cs-CZ" sz="6000" b="1" dirty="0" smtClean="0"/>
            </a:br>
            <a:r>
              <a:rPr lang="cs-CZ" sz="6000" b="1" dirty="0" smtClean="0"/>
              <a:t>UVAZOVÁNÍ</a:t>
            </a:r>
            <a:endParaRPr lang="cs-CZ" sz="60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373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/>
              <a:t>Zajišťování zboží pomocí vázacích prostředků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58569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nutno rozlišit dva pojmy: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přivázání x uvázání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b="1" dirty="0" smtClean="0"/>
              <a:t>přivázání (spodní vázaní)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účelem je zvýšení tření mezi ložnou jednotkou a podlahou dopravního prostředku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využití u ložních jednotek v železničních vozech, nákladních automobilech a kontejnerech</a:t>
            </a:r>
          </a:p>
          <a:p>
            <a:r>
              <a:rPr lang="cs-CZ" dirty="0" err="1" smtClean="0"/>
              <a:t>předepínací</a:t>
            </a:r>
            <a:r>
              <a:rPr lang="cs-CZ" dirty="0" smtClean="0"/>
              <a:t> síla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/>
              <a:t>uvázání (šikmé vázání)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zamezení pohybu ložních jednotek v dopravním prostředku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funkce náleží mezi tuhým a klouzavým pohybem uložení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zlepšení stability nákladu v příčném směru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uvazovací prostředky musí splňovat: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vysoká kvalita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dobrý technický stav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dostatečnou pružnost/dostatečná vůle při napínání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6176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vázání musí být řádně napnutá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účinnost vázaní závisí na jeho předepnutí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vázací prostředky se upevňují na: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tzv. upevňovací prvky dopravních prostředků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vhodné části dopravního prostředku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zákaz použití pojezdové ústrojí, vypružení a jiné pohyblivé části dopravního prostředku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nesmí docházet k samovolnému uvolnění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Druhy uvazovacích prostředků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44168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polyesterové vázací pásky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polypropylenové vázací.pásky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ocelové pásky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upínací polyesterové popruhy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provazy a lana z přírodních nebo umělých </a:t>
            </a:r>
          </a:p>
          <a:p>
            <a:pPr>
              <a:buNone/>
            </a:pPr>
            <a:r>
              <a:rPr lang="cs-CZ" dirty="0" smtClean="0"/>
              <a:t>     vláken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ocelový drát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řetězy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drátěná lana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075240" cy="136815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Charakteristika jednotlivých druhů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585696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endParaRPr lang="cs-CZ" sz="8000" b="1" dirty="0" smtClean="0"/>
          </a:p>
          <a:p>
            <a:pPr>
              <a:buFont typeface="Wingdings" pitchFamily="2" charset="2"/>
              <a:buChar char="q"/>
            </a:pPr>
            <a:r>
              <a:rPr lang="cs-CZ" sz="8000" b="1" dirty="0" smtClean="0"/>
              <a:t>Polyesterové vázací pásky (PE)</a:t>
            </a:r>
          </a:p>
          <a:p>
            <a:pPr>
              <a:buFont typeface="Wingdings" pitchFamily="2" charset="2"/>
              <a:buChar char="§"/>
            </a:pPr>
            <a:r>
              <a:rPr lang="cs-CZ" sz="8000" dirty="0" smtClean="0"/>
              <a:t>progresivní vázací prostředky </a:t>
            </a:r>
          </a:p>
          <a:p>
            <a:pPr>
              <a:buFont typeface="Wingdings" pitchFamily="2" charset="2"/>
              <a:buChar char="§"/>
            </a:pPr>
            <a:r>
              <a:rPr lang="cs-CZ" sz="8000" dirty="0" smtClean="0"/>
              <a:t>přivázání nebo uvázání lehkých i těžkých zásilek</a:t>
            </a:r>
          </a:p>
          <a:p>
            <a:pPr>
              <a:buFont typeface="Wingdings" pitchFamily="2" charset="2"/>
              <a:buChar char="§"/>
            </a:pPr>
            <a:r>
              <a:rPr lang="cs-CZ" sz="8000" dirty="0" smtClean="0"/>
              <a:t>vyráběny v šířkách od 9 do 39 mm, maximální pevnost do 5000 kg</a:t>
            </a:r>
          </a:p>
          <a:p>
            <a:pPr>
              <a:buFont typeface="Wingdings" pitchFamily="2" charset="2"/>
              <a:buChar char="§"/>
            </a:pPr>
            <a:r>
              <a:rPr lang="cs-CZ" sz="8000" dirty="0" smtClean="0"/>
              <a:t>přivázání pomocí navazovacích háků</a:t>
            </a:r>
          </a:p>
          <a:p>
            <a:pPr>
              <a:buFont typeface="Wingdings" pitchFamily="2" charset="2"/>
              <a:buChar char="§"/>
            </a:pPr>
            <a:r>
              <a:rPr lang="cs-CZ" sz="8000" dirty="0" smtClean="0"/>
              <a:t>přednosti - nízká cena, jednoduchá manipulace, malá hmotnost, vysoká tepelná odolnost, vodovzdornost, bezproblémová likvidace </a:t>
            </a:r>
          </a:p>
          <a:p>
            <a:pPr>
              <a:buFont typeface="Wingdings" pitchFamily="2" charset="2"/>
              <a:buChar char="§"/>
            </a:pPr>
            <a:endParaRPr lang="cs-CZ" sz="6500" dirty="0" smtClean="0"/>
          </a:p>
          <a:p>
            <a:endParaRPr lang="cs-CZ" sz="4700" dirty="0" smtClean="0"/>
          </a:p>
          <a:p>
            <a:r>
              <a:rPr lang="cs-CZ" sz="4700" dirty="0" smtClean="0"/>
              <a:t>,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497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/>
              <a:t>Ocelové pásky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svazování kovových předmětů např. ocelových profilů, plechu atd.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odolnost vůči manipulace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Polypropylenové pásky (PP)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svazování malých a větších kusů zboží, prázdných kartonů, různých obalů, zboží na paletách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spojování úvazů na vázacích automatech (poloautomatech) ultrazvukovým nebo tepelným svařováním.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/>
              <a:t> Upínací polyesterové popruhy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upínací pás z tkaného polyesteru + napínací zařízení</a:t>
            </a:r>
          </a:p>
          <a:p>
            <a:pPr>
              <a:buNone/>
            </a:pPr>
            <a:r>
              <a:rPr lang="cs-CZ" dirty="0" smtClean="0"/>
              <a:t> (samosvorná spona nebo rohatka se západkou)</a:t>
            </a:r>
          </a:p>
          <a:p>
            <a:pPr>
              <a:buFont typeface="Wingdings" pitchFamily="2" charset="2"/>
              <a:buChar char="q"/>
            </a:pPr>
            <a:endParaRPr lang="cs-CZ" b="1" dirty="0" smtClean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 Provazy a lana z přírodních nebo umělých vláken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svázání jednotlivých částí nákladu,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důraz na dokonalé spojení jednotlivých úvazů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vysoké nároky na použité provazy: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 musí být pevné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nesmí se uvolnit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nesmí se samovolně otevřít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686800" cy="54006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/>
              <a:t> Řetězy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uvázání těžkých nákladů a vozidel, pojízdných strojů      na kolech nebo s pásovým pojezdem.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musí být dohromady s napínacím zařízením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pravidla pro vázací řetězy: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nesmí  se používat ke zdvihání nákladu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nesmí být zauzlovány, překrouceny 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nesmí se zatěžovat přes ostré hrany dopravních prostředků</a:t>
            </a:r>
          </a:p>
          <a:p>
            <a:pPr>
              <a:buFont typeface="Georgia" pitchFamily="18" charset="0"/>
              <a:buChar char="–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 Drátěná lana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háky nebo oka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zajišťují upevnění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smyčky: drátěné lano + vlastní lano spojeno dvěma šroubovými svorkami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80728"/>
            <a:ext cx="8229600" cy="1066800"/>
          </a:xfrm>
        </p:spPr>
        <p:txBody>
          <a:bodyPr/>
          <a:lstStyle/>
          <a:p>
            <a:r>
              <a:rPr lang="cs-CZ" dirty="0" smtClean="0"/>
              <a:t>Kontrolní 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Vysvětlete rozdíl mezi pojmy přivázání                         a uvázání?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Uveďte co všechno musí splňovat uvazovací prostředky?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 Vyberte si tři příklady z druhů uvazovacích prostředků a podrobně je charakterizujte?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PERNICA, Petr.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Logistika pro 21. století 2.díl.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1. vyd. Praha: Radix, 2005, ISBN 80-86031-59-4</a:t>
            </a:r>
          </a:p>
          <a:p>
            <a:pPr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KREJCAR, Jaroslav.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Přepravní balení, ložení a fixace zboží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Pardubice: Univerzita Pardubice, 1998, ISBN 80-7194-142-X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není uvedeno jinak, použitý materiál je z vlastních zdrojů autora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149</TotalTime>
  <Words>385</Words>
  <Application>Microsoft Office PowerPoint</Application>
  <PresentationFormat>Předvádění na obrazovce (4:3)</PresentationFormat>
  <Paragraphs>109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Urbanistický</vt:lpstr>
      <vt:lpstr>Motiv sady Office</vt:lpstr>
      <vt:lpstr>Prezentace aplikace PowerPoint</vt:lpstr>
      <vt:lpstr>Prezentace aplikace PowerPoint</vt:lpstr>
      <vt:lpstr>FIXAČNÍ PROSTŘEDKY ČÁST I.  –  UVAZOVÁNÍ</vt:lpstr>
      <vt:lpstr>Zajišťování zboží pomocí vázacích prostředků  </vt:lpstr>
      <vt:lpstr>Prezentace aplikace PowerPoint</vt:lpstr>
      <vt:lpstr>Prezentace aplikace PowerPoint</vt:lpstr>
      <vt:lpstr>Druhy uvazovacích prostředků</vt:lpstr>
      <vt:lpstr>Charakteristika jednotlivých druhů</vt:lpstr>
      <vt:lpstr>Prezentace aplikace PowerPoint</vt:lpstr>
      <vt:lpstr>Prezentace aplikace PowerPoint</vt:lpstr>
      <vt:lpstr>Prezentace aplikace PowerPoint</vt:lpstr>
      <vt:lpstr>Kontrolní úkoly: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SMITKA František</dc:creator>
  <cp:lastModifiedBy>Ludmila Moličová</cp:lastModifiedBy>
  <cp:revision>11</cp:revision>
  <dcterms:modified xsi:type="dcterms:W3CDTF">2013-11-12T12:52:26Z</dcterms:modified>
</cp:coreProperties>
</file>