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58" r:id="rId5"/>
    <p:sldId id="259" r:id="rId6"/>
    <p:sldId id="260" r:id="rId7"/>
    <p:sldId id="262" r:id="rId8"/>
    <p:sldId id="268" r:id="rId9"/>
    <p:sldId id="267" r:id="rId10"/>
    <p:sldId id="269" r:id="rId11"/>
    <p:sldId id="261" r:id="rId12"/>
    <p:sldId id="263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1284" y="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04664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0972507"/>
              </p:ext>
            </p:extLst>
          </p:nvPr>
        </p:nvGraphicFramePr>
        <p:xfrm>
          <a:off x="1000100" y="2357430"/>
          <a:ext cx="6929486" cy="3643908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349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VY_32_INOVACE_14_A_12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Obslužné systémy v dopravě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Fixační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prostředky – část II. omezovací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Josef Imrich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52528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altLang="cs-CZ" sz="5200" dirty="0" smtClean="0">
                <a:latin typeface="Times New Roman" pitchFamily="18" charset="0"/>
                <a:cs typeface="Times New Roman" pitchFamily="18" charset="0"/>
              </a:rPr>
              <a:t>Anotace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Materiál je určen pro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ročník studijního oboru Provoz a ekonomika dopravy,  předmětu  Manipulace s materiálem, inovuje výuku použitím multimediálních pomůcek – prezentace s názornými obrázky doplněných textem podporujícím výklad učitele.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alt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altLang="cs-CZ" sz="52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                              a atraktivnost výuky a zároveň jej mohou využívat žáci pro domácí přípravu na výuku.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Pro možnost plného</a:t>
            </a:r>
            <a:endParaRPr lang="cs-CZ" sz="2800" dirty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04813"/>
            <a:ext cx="6896100" cy="136800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5184576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/>
              <a:t>FIKAČNÍ PROSTŘEDKY</a:t>
            </a:r>
            <a:br>
              <a:rPr lang="cs-CZ" sz="6000" b="1" dirty="0" smtClean="0"/>
            </a:br>
            <a:r>
              <a:rPr lang="cs-CZ" sz="6000" b="1" dirty="0" smtClean="0"/>
              <a:t>ČÁST II. </a:t>
            </a:r>
            <a:br>
              <a:rPr lang="cs-CZ" sz="6000" b="1" dirty="0" smtClean="0"/>
            </a:br>
            <a:r>
              <a:rPr lang="cs-CZ" sz="6000" b="1" dirty="0" smtClean="0"/>
              <a:t>– </a:t>
            </a:r>
            <a:br>
              <a:rPr lang="cs-CZ" sz="6000" b="1" dirty="0" smtClean="0"/>
            </a:br>
            <a:r>
              <a:rPr lang="cs-CZ" sz="6000" b="1" dirty="0" smtClean="0"/>
              <a:t>OMEZOVACÍ</a:t>
            </a:r>
            <a:endParaRPr lang="cs-CZ" sz="6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Prostředky k zamezení nebo omezení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rozeznáváme dva typy: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b="1" dirty="0" smtClean="0"/>
              <a:t>prostředky sloužící k zamezení nebo omezení kluzných posuvů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b="1" dirty="0" smtClean="0"/>
              <a:t>prostředky sloužící k zamezení nebo omezení valivých pohybů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Omezení kluzných posuvů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prostředky se používají: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samostatně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 kombinaci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vždy je nutné zvolit prostředky, které: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jsou nejvhodnější pro zboží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způsob uložení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stav ložné plochy dopravního prostředku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Druhy omezení kluzných posuvů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vázací prostředky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zajišťovací dřeva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vodící dřeva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zábrzdná dřeva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pružící materiál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protiskluzové podložky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aretační plechy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image41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7898" t="5882" r="7601" b="7843"/>
          <a:stretch>
            <a:fillRect/>
          </a:stretch>
        </p:blipFill>
        <p:spPr>
          <a:xfrm>
            <a:off x="323528" y="2132856"/>
            <a:ext cx="3851920" cy="3168352"/>
          </a:xfrm>
        </p:spPr>
      </p:pic>
      <p:pic>
        <p:nvPicPr>
          <p:cNvPr id="5" name="Obrázek 4" descr="protiskluzove 1 (1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6016" y="1052736"/>
            <a:ext cx="3744416" cy="4902589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0" y="5589240"/>
            <a:ext cx="39959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Zdroj: http://www.</a:t>
            </a:r>
            <a:r>
              <a:rPr lang="cs-CZ" dirty="0" err="1" smtClean="0"/>
              <a:t>excolo.cz</a:t>
            </a:r>
            <a:r>
              <a:rPr lang="cs-CZ" dirty="0" smtClean="0"/>
              <a:t>/prodej/</a:t>
            </a:r>
            <a:r>
              <a:rPr lang="cs-CZ" dirty="0" err="1" smtClean="0"/>
              <a:t>protiskluzove</a:t>
            </a:r>
            <a:r>
              <a:rPr lang="cs-CZ" dirty="0" smtClean="0"/>
              <a:t>-</a:t>
            </a:r>
            <a:r>
              <a:rPr lang="cs-CZ" dirty="0" err="1" smtClean="0"/>
              <a:t>podlozky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6093296"/>
            <a:ext cx="46440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Zdroj:http://www.</a:t>
            </a:r>
            <a:r>
              <a:rPr lang="cs-CZ" dirty="0" err="1" smtClean="0"/>
              <a:t>fipack.cz</a:t>
            </a:r>
            <a:r>
              <a:rPr lang="cs-CZ" dirty="0" smtClean="0"/>
              <a:t>/</a:t>
            </a:r>
            <a:r>
              <a:rPr lang="cs-CZ" dirty="0" err="1" smtClean="0"/>
              <a:t>protiskluzove</a:t>
            </a:r>
            <a:r>
              <a:rPr lang="cs-CZ" dirty="0" smtClean="0"/>
              <a:t>-</a:t>
            </a:r>
            <a:r>
              <a:rPr lang="cs-CZ" dirty="0" err="1" smtClean="0"/>
              <a:t>podlozky.html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908720"/>
            <a:ext cx="38164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Ukázka protiskluzové podložky a její použití </a:t>
            </a:r>
            <a:endParaRPr lang="cs-CZ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image53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268760"/>
            <a:ext cx="8583998" cy="3816424"/>
          </a:xfrm>
        </p:spPr>
      </p:pic>
      <p:sp>
        <p:nvSpPr>
          <p:cNvPr id="5" name="TextovéPole 4"/>
          <p:cNvSpPr txBox="1"/>
          <p:nvPr/>
        </p:nvSpPr>
        <p:spPr>
          <a:xfrm>
            <a:off x="827584" y="5301208"/>
            <a:ext cx="74168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Ukázka zajištění nákladu pomocí aretačního plechu (aretační plech se zatlačí do dna dřevěné ložné jednotky a ložné plochy)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6165304"/>
            <a:ext cx="8316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Zdroj: http://www.</a:t>
            </a:r>
            <a:r>
              <a:rPr lang="cs-CZ" dirty="0" err="1" smtClean="0"/>
              <a:t>excolo.cz</a:t>
            </a:r>
            <a:r>
              <a:rPr lang="cs-CZ" dirty="0" smtClean="0"/>
              <a:t>/prodej/</a:t>
            </a:r>
            <a:r>
              <a:rPr lang="cs-CZ" dirty="0" err="1" smtClean="0"/>
              <a:t>zajistovaci</a:t>
            </a:r>
            <a:r>
              <a:rPr lang="cs-CZ" dirty="0" smtClean="0"/>
              <a:t>-</a:t>
            </a:r>
            <a:r>
              <a:rPr lang="cs-CZ" dirty="0" err="1" smtClean="0"/>
              <a:t>prostredky</a:t>
            </a:r>
            <a:r>
              <a:rPr lang="cs-CZ" dirty="0" smtClean="0"/>
              <a:t>/</a:t>
            </a:r>
            <a:r>
              <a:rPr lang="cs-CZ" dirty="0" err="1" smtClean="0"/>
              <a:t>kluzne</a:t>
            </a:r>
            <a:r>
              <a:rPr lang="cs-CZ" dirty="0" smtClean="0"/>
              <a:t>-posuvy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Omezení valivých pohybů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případy, kdy se zboží může kutálet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typy omezovacích prostředků: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zajišťovací prostředky čtvercového nebo obdélníkového průřezu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klíny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kliny d.jpg"/>
          <p:cNvPicPr>
            <a:picLocks noChangeAspect="1"/>
          </p:cNvPicPr>
          <p:nvPr/>
        </p:nvPicPr>
        <p:blipFill>
          <a:blip r:embed="rId2" cstate="print"/>
          <a:srcRect t="16327" r="2041" b="15062"/>
          <a:stretch>
            <a:fillRect/>
          </a:stretch>
        </p:blipFill>
        <p:spPr>
          <a:xfrm>
            <a:off x="1619672" y="4581128"/>
            <a:ext cx="2232248" cy="1563490"/>
          </a:xfrm>
          <a:prstGeom prst="rect">
            <a:avLst/>
          </a:prstGeom>
        </p:spPr>
      </p:pic>
      <p:pic>
        <p:nvPicPr>
          <p:cNvPr id="5" name="Obrázek 4" descr="kliny g.jpg"/>
          <p:cNvPicPr>
            <a:picLocks noChangeAspect="1"/>
          </p:cNvPicPr>
          <p:nvPr/>
        </p:nvPicPr>
        <p:blipFill>
          <a:blip r:embed="rId3" cstate="print"/>
          <a:srcRect l="-12899" t="7739" r="4546" b="7126"/>
          <a:stretch>
            <a:fillRect/>
          </a:stretch>
        </p:blipFill>
        <p:spPr>
          <a:xfrm>
            <a:off x="5436096" y="4221088"/>
            <a:ext cx="2016224" cy="158417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0" y="6237312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Zdroj: http://www.</a:t>
            </a:r>
            <a:r>
              <a:rPr lang="cs-CZ" dirty="0" err="1" smtClean="0"/>
              <a:t>anglia</a:t>
            </a:r>
            <a:r>
              <a:rPr lang="cs-CZ" dirty="0" smtClean="0"/>
              <a:t>-</a:t>
            </a:r>
            <a:r>
              <a:rPr lang="cs-CZ" dirty="0" err="1" smtClean="0"/>
              <a:t>trading.cz</a:t>
            </a:r>
            <a:r>
              <a:rPr lang="cs-CZ" dirty="0" smtClean="0"/>
              <a:t>/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5877272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Zdroj:http://www.</a:t>
            </a:r>
            <a:r>
              <a:rPr lang="cs-CZ" dirty="0" err="1" smtClean="0"/>
              <a:t>borghico.eu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klin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9313" r="3879" b="22222"/>
          <a:stretch>
            <a:fillRect/>
          </a:stretch>
        </p:blipFill>
        <p:spPr>
          <a:xfrm>
            <a:off x="395536" y="692696"/>
            <a:ext cx="8468657" cy="4896544"/>
          </a:xfrm>
        </p:spPr>
      </p:pic>
      <p:sp>
        <p:nvSpPr>
          <p:cNvPr id="7" name="TextovéPole 6"/>
          <p:cNvSpPr txBox="1"/>
          <p:nvPr/>
        </p:nvSpPr>
        <p:spPr>
          <a:xfrm>
            <a:off x="683568" y="6381328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Zdroj:http://www.</a:t>
            </a:r>
            <a:r>
              <a:rPr lang="cs-CZ" dirty="0" err="1" smtClean="0"/>
              <a:t>schwarzmueller.com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5805264"/>
            <a:ext cx="69847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Ukázka klínů připevněných na ložní ploše dopravního prostředku</a:t>
            </a:r>
            <a:endParaRPr lang="cs-CZ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úkoly 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cs-CZ" dirty="0" smtClean="0"/>
              <a:t> Jaké dva typy omezovacích prostředků lze rozlišit a podle čeho?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Vyjmenujte druhy omezení kluzných posuvů, vyberte si dva příklady a pokuste se vysvětlit, jak fungují?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Vysvětlete co jsou to klíny, princip jejich použití a určete pod který typ omezovacích prostředků patří?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1445096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75252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PERNICA, Petr.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Logistika pro 21. století 2.díl.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1. vyd. Praha: Radix, 2005, ISBN 80-86031-59-4</a:t>
            </a:r>
          </a:p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KREJCAR, Jaroslav. </a:t>
            </a:r>
            <a:r>
              <a:rPr lang="cs-CZ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Přepravní balení, ložení a fixace zboží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Pardubice: Univerzita Pardubice, 1998, ISBN 80-7194-142-X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/>
              <a:t>http://www.</a:t>
            </a:r>
            <a:r>
              <a:rPr lang="cs-CZ" dirty="0" err="1" smtClean="0"/>
              <a:t>anglia</a:t>
            </a:r>
            <a:r>
              <a:rPr lang="cs-CZ" dirty="0" smtClean="0"/>
              <a:t>-</a:t>
            </a:r>
            <a:r>
              <a:rPr lang="cs-CZ" dirty="0" err="1" smtClean="0"/>
              <a:t>trading.cz</a:t>
            </a:r>
            <a:r>
              <a:rPr lang="cs-CZ" dirty="0" smtClean="0"/>
              <a:t>/</a:t>
            </a:r>
            <a:r>
              <a:rPr lang="cs-CZ" dirty="0" err="1" smtClean="0"/>
              <a:t>gumove</a:t>
            </a:r>
            <a:r>
              <a:rPr lang="cs-CZ" dirty="0" smtClean="0"/>
              <a:t>-kliny-pod-kola-2ks-</a:t>
            </a:r>
            <a:r>
              <a:rPr lang="cs-CZ" dirty="0" err="1" smtClean="0"/>
              <a:t>draper</a:t>
            </a:r>
            <a:r>
              <a:rPr lang="cs-CZ" dirty="0" smtClean="0"/>
              <a:t>-p-4116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/>
              <a:t>http://www.</a:t>
            </a:r>
            <a:r>
              <a:rPr lang="cs-CZ" dirty="0" err="1" smtClean="0"/>
              <a:t>borghico.eu</a:t>
            </a:r>
            <a:r>
              <a:rPr lang="cs-CZ" dirty="0" smtClean="0"/>
              <a:t>/</a:t>
            </a:r>
            <a:r>
              <a:rPr lang="cs-CZ" dirty="0" err="1" smtClean="0"/>
              <a:t>czech</a:t>
            </a:r>
            <a:r>
              <a:rPr lang="cs-CZ" dirty="0" smtClean="0"/>
              <a:t>/</a:t>
            </a:r>
            <a:r>
              <a:rPr lang="cs-CZ" dirty="0" err="1" smtClean="0"/>
              <a:t>borghico</a:t>
            </a:r>
            <a:r>
              <a:rPr lang="cs-CZ" dirty="0" smtClean="0"/>
              <a:t>,</a:t>
            </a:r>
            <a:r>
              <a:rPr lang="cs-CZ" dirty="0" err="1" smtClean="0"/>
              <a:t>catalog</a:t>
            </a:r>
            <a:r>
              <a:rPr lang="cs-CZ" dirty="0" smtClean="0"/>
              <a:t>,menu,3,1765.html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/>
              <a:t>http://www.</a:t>
            </a:r>
            <a:r>
              <a:rPr lang="cs-CZ" dirty="0" err="1" smtClean="0"/>
              <a:t>excolo.cz</a:t>
            </a:r>
            <a:r>
              <a:rPr lang="cs-CZ" dirty="0" smtClean="0"/>
              <a:t>/prodej/</a:t>
            </a:r>
            <a:r>
              <a:rPr lang="cs-CZ" dirty="0" err="1" smtClean="0"/>
              <a:t>protiskluzove</a:t>
            </a:r>
            <a:r>
              <a:rPr lang="cs-CZ" dirty="0" smtClean="0"/>
              <a:t>-</a:t>
            </a:r>
            <a:r>
              <a:rPr lang="cs-CZ" dirty="0" err="1" smtClean="0"/>
              <a:t>podlozky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http://www.</a:t>
            </a:r>
            <a:r>
              <a:rPr lang="cs-CZ" dirty="0" err="1" smtClean="0"/>
              <a:t>excolo.cz</a:t>
            </a:r>
            <a:r>
              <a:rPr lang="cs-CZ" dirty="0" smtClean="0"/>
              <a:t>/prodej/</a:t>
            </a:r>
            <a:r>
              <a:rPr lang="cs-CZ" dirty="0" err="1" smtClean="0"/>
              <a:t>zajistovaci</a:t>
            </a:r>
            <a:r>
              <a:rPr lang="cs-CZ" dirty="0" smtClean="0"/>
              <a:t>-</a:t>
            </a:r>
            <a:r>
              <a:rPr lang="cs-CZ" dirty="0" err="1" smtClean="0"/>
              <a:t>prostredky</a:t>
            </a:r>
            <a:r>
              <a:rPr lang="cs-CZ" dirty="0" smtClean="0"/>
              <a:t>/</a:t>
            </a:r>
            <a:r>
              <a:rPr lang="cs-CZ" dirty="0" err="1" smtClean="0"/>
              <a:t>kluzne</a:t>
            </a:r>
            <a:r>
              <a:rPr lang="cs-CZ" dirty="0" smtClean="0"/>
              <a:t>-posuvy</a:t>
            </a:r>
          </a:p>
          <a:p>
            <a:pPr>
              <a:buNone/>
            </a:pPr>
            <a:r>
              <a:rPr lang="cs-CZ" dirty="0" smtClean="0"/>
              <a:t>http://www.</a:t>
            </a:r>
            <a:r>
              <a:rPr lang="cs-CZ" dirty="0" err="1" smtClean="0"/>
              <a:t>fipack.cz</a:t>
            </a:r>
            <a:r>
              <a:rPr lang="cs-CZ" dirty="0" smtClean="0"/>
              <a:t>/</a:t>
            </a:r>
            <a:r>
              <a:rPr lang="cs-CZ" dirty="0" err="1" smtClean="0"/>
              <a:t>protiskluzove</a:t>
            </a:r>
            <a:r>
              <a:rPr lang="cs-CZ" dirty="0" smtClean="0"/>
              <a:t>-</a:t>
            </a:r>
            <a:r>
              <a:rPr lang="cs-CZ" dirty="0" err="1" smtClean="0"/>
              <a:t>podlozky.html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/>
              <a:t>http://www.</a:t>
            </a:r>
            <a:r>
              <a:rPr lang="cs-CZ" dirty="0" err="1" smtClean="0"/>
              <a:t>schwarzmueller.co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79</TotalTime>
  <Words>316</Words>
  <Application>Microsoft Office PowerPoint</Application>
  <PresentationFormat>Předvádění na obrazovce (4:3)</PresentationFormat>
  <Paragraphs>71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Urbanistický</vt:lpstr>
      <vt:lpstr>Motiv sady Office</vt:lpstr>
      <vt:lpstr>Prezentace aplikace PowerPoint</vt:lpstr>
      <vt:lpstr>Prezentace aplikace PowerPoint</vt:lpstr>
      <vt:lpstr>FIKAČNÍ PROSTŘEDKY ČÁST II.  –  OMEZOVACÍ</vt:lpstr>
      <vt:lpstr>Prostředky k zamezení nebo omezení</vt:lpstr>
      <vt:lpstr>Omezení kluzných posuvů</vt:lpstr>
      <vt:lpstr> Druhy omezení kluzných posuvů</vt:lpstr>
      <vt:lpstr>Prezentace aplikace PowerPoint</vt:lpstr>
      <vt:lpstr>Prezentace aplikace PowerPoint</vt:lpstr>
      <vt:lpstr>Omezení valivých pohybů</vt:lpstr>
      <vt:lpstr>Prezentace aplikace PowerPoint</vt:lpstr>
      <vt:lpstr>Kontrolní úkoly a otázky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SMITKA František</dc:creator>
  <cp:lastModifiedBy>SMITKA František</cp:lastModifiedBy>
  <cp:revision>8</cp:revision>
  <dcterms:modified xsi:type="dcterms:W3CDTF">2013-11-12T07:08:07Z</dcterms:modified>
</cp:coreProperties>
</file>