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56" r:id="rId3"/>
    <p:sldId id="257" r:id="rId4"/>
    <p:sldId id="258" r:id="rId5"/>
    <p:sldId id="260" r:id="rId6"/>
    <p:sldId id="268" r:id="rId7"/>
    <p:sldId id="261" r:id="rId8"/>
    <p:sldId id="270" r:id="rId9"/>
    <p:sldId id="262" r:id="rId10"/>
    <p:sldId id="263" r:id="rId11"/>
    <p:sldId id="265" r:id="rId12"/>
    <p:sldId id="269" r:id="rId13"/>
    <p:sldId id="264" r:id="rId14"/>
    <p:sldId id="267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28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4664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0972507"/>
              </p:ext>
            </p:extLst>
          </p:nvPr>
        </p:nvGraphicFramePr>
        <p:xfrm>
          <a:off x="1000100" y="2357430"/>
          <a:ext cx="6929486" cy="3643908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349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VY_32_INOVACE_14_A_15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Obslužné systémy v dopravě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Palety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Josef Imrich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824536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altLang="cs-CZ" sz="5700" dirty="0" smtClean="0">
                <a:latin typeface="Times New Roman" pitchFamily="18" charset="0"/>
                <a:cs typeface="Times New Roman" pitchFamily="18" charset="0"/>
              </a:rPr>
              <a:t>Anotace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Materiál je určen pro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ročník studijního oboru Provoz a ekonomika dopravy,  předmětu  Manipulace s materiálem, inovuje výuku použitím multimediálních pomůcek – prezentace s názornými obrázky doplněných textem podporujícím výklad učitele.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alt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altLang="cs-CZ" sz="57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                              a atraktivnost výuky a zároveň jej mohou využívat žáci pro domácí přípravu na výuku.</a:t>
            </a:r>
          </a:p>
          <a:p>
            <a:pPr>
              <a:buNone/>
            </a:pPr>
            <a:r>
              <a:rPr lang="cs-CZ" sz="34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Pro možnost plného využití materiálu je potřebné být připojen k internetu.</a:t>
            </a:r>
          </a:p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76672"/>
            <a:ext cx="6896100" cy="136800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988840"/>
            <a:ext cx="8153400" cy="3528392"/>
          </a:xfrm>
        </p:spPr>
        <p:txBody>
          <a:bodyPr>
            <a:noAutofit/>
          </a:bodyPr>
          <a:lstStyle/>
          <a:p>
            <a:pPr algn="ctr"/>
            <a:r>
              <a:rPr lang="cs-CZ" sz="7200" b="1" dirty="0" smtClean="0"/>
              <a:t>PALETY</a:t>
            </a:r>
            <a:endParaRPr lang="cs-CZ" sz="72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445096"/>
          </a:xfrm>
        </p:spPr>
        <p:txBody>
          <a:bodyPr/>
          <a:lstStyle/>
          <a:p>
            <a:r>
              <a:rPr lang="cs-CZ" dirty="0" smtClean="0"/>
              <a:t>Paleta - obecně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612648" y="2060848"/>
            <a:ext cx="8153400" cy="453650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pevná horizontální plošina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přepravní prostředek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využití: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pro mezioperační manipulaci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skladové operace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kompletační operace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ložné operace 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/>
              <a:t>meziobjektová</a:t>
            </a:r>
            <a:r>
              <a:rPr lang="cs-CZ" dirty="0" smtClean="0"/>
              <a:t> a vnější přepravu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052736"/>
            <a:ext cx="8153400" cy="1296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Způsob manipulace a přepravy palet/paletových jednotek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648" y="2132856"/>
            <a:ext cx="8153400" cy="47251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600" dirty="0" smtClean="0"/>
              <a:t> vidlicový způsob manipulace</a:t>
            </a:r>
          </a:p>
          <a:p>
            <a:pPr>
              <a:buNone/>
            </a:pPr>
            <a:r>
              <a:rPr lang="cs-CZ" sz="2600" dirty="0" smtClean="0"/>
              <a:t>( např.: pomocí nízkozdvižných a vysokozdvižných vozíků, regálových zakladačů apod.)</a:t>
            </a:r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 valivý způsob na válečkových dopravnících a dopravníkových tratích</a:t>
            </a:r>
          </a:p>
          <a:p>
            <a:pPr>
              <a:buNone/>
            </a:pPr>
            <a:r>
              <a:rPr lang="cs-CZ" sz="2600" dirty="0" smtClean="0"/>
              <a:t>    (musí být opatřeny ližinami)</a:t>
            </a:r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 ručně, podlahové dopravníky a tahači</a:t>
            </a:r>
          </a:p>
          <a:p>
            <a:pPr>
              <a:buNone/>
            </a:pPr>
            <a:r>
              <a:rPr lang="cs-CZ" sz="2600" dirty="0" smtClean="0"/>
              <a:t>(pokud palety mají pevné nebo snímatelné podvozky)</a:t>
            </a:r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 stohování</a:t>
            </a:r>
          </a:p>
          <a:p>
            <a:pPr>
              <a:buFont typeface="Wingdings" pitchFamily="2" charset="2"/>
              <a:buChar char="q"/>
            </a:pPr>
            <a:r>
              <a:rPr lang="cs-CZ" sz="2600" dirty="0" smtClean="0"/>
              <a:t> ukládání do regálu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r>
              <a:rPr lang="cs-CZ" dirty="0" smtClean="0"/>
              <a:t>Materiály palet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5770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klasické konstrukční materiály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dřevo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kovy (ocel, hliníkové slitiny)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novější materiály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plastické hmoty vyšší kvality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 lisovaný papír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v současnosti nejvíce lisované dřevěné palety (výhoda: nízká hmotnost, lze skládat jednu do druhé)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Druhy palet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rozlišujeme druhy palet: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 hlediska rozměrového a pevnostního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standardní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nestandardní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 hlediska oběhu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vratné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nevratné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dle konstrukce (viz dále)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druhy palet dle konstrukce: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prosté palety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ohradové palety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sloupkové palety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skříňové palety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zásobníkové (výsypné) palety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nádržkové palety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skládací palety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stavebnicové palety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pojízdné palety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speciální palety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nástavby palet a nástavné rámy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764704"/>
            <a:ext cx="8382000" cy="1152128"/>
          </a:xfrm>
        </p:spPr>
        <p:txBody>
          <a:bodyPr>
            <a:normAutofit/>
          </a:bodyPr>
          <a:lstStyle/>
          <a:p>
            <a:r>
              <a:rPr lang="cs-CZ" dirty="0" smtClean="0"/>
              <a:t>Charakteristika jednotlivých druhů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381000" y="1844824"/>
            <a:ext cx="4041648" cy="648072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Prosté palety</a:t>
            </a:r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721225" y="1844824"/>
            <a:ext cx="3883223" cy="648072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Ohradové palety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381000" y="2492896"/>
            <a:ext cx="4041648" cy="436510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nejčastější použití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dva základní normalizované rozměry:</a:t>
            </a:r>
          </a:p>
          <a:p>
            <a:pPr>
              <a:buFont typeface="Georgia" pitchFamily="18" charset="0"/>
              <a:buChar char="–"/>
            </a:pPr>
            <a:r>
              <a:rPr lang="cs-CZ" sz="2600" dirty="0" smtClean="0"/>
              <a:t>1200 x 800 mm             výměnná paleta EUR</a:t>
            </a:r>
          </a:p>
          <a:p>
            <a:pPr>
              <a:buFont typeface="Georgia" pitchFamily="18" charset="0"/>
              <a:buChar char="–"/>
            </a:pPr>
            <a:r>
              <a:rPr lang="cs-CZ" sz="2600" dirty="0" smtClean="0"/>
              <a:t>1200 x 800 mm             průmyslová paleta ISO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718304" y="2492896"/>
            <a:ext cx="4041775" cy="4365104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musí mít nejméně tři pevné, odnímatelné  nebo sklopné stěny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s víkem i bez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určeny ke stohování</a:t>
            </a:r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použití:</a:t>
            </a:r>
          </a:p>
          <a:p>
            <a:pPr>
              <a:buFont typeface="Georgia" pitchFamily="18" charset="0"/>
              <a:buChar char="–"/>
            </a:pPr>
            <a:r>
              <a:rPr lang="cs-CZ" sz="2600" dirty="0" smtClean="0"/>
              <a:t>ve skladování zboží, </a:t>
            </a:r>
          </a:p>
          <a:p>
            <a:pPr>
              <a:buFont typeface="Georgia" pitchFamily="18" charset="0"/>
              <a:buChar char="–"/>
            </a:pPr>
            <a:r>
              <a:rPr lang="cs-CZ" sz="2600" dirty="0" smtClean="0"/>
              <a:t>ve výrobním procesu.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38600" cy="5866667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/>
              <a:t> Sloupkové palety</a:t>
            </a: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čtyři pevné, odnímatelné nebo sklopné sloupky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mohou být s příčkami                            a stěnami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uzpůsobení ke stohování 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 </a:t>
            </a:r>
            <a:r>
              <a:rPr lang="cs-CZ" sz="2400" b="1" dirty="0" smtClean="0"/>
              <a:t>Zásobníkové (výsypné) palety</a:t>
            </a: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uzavřené čtyřstěnné palety s nádobou s utěsnitelným víkem                    a </a:t>
            </a:r>
            <a:r>
              <a:rPr lang="cs-CZ" sz="2400" dirty="0" err="1" smtClean="0"/>
              <a:t>vyprazdňovacím</a:t>
            </a:r>
            <a:r>
              <a:rPr lang="cs-CZ" sz="2400" dirty="0" smtClean="0"/>
              <a:t> zařízením ve spodní části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použití pro prášky, granule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038600" cy="593867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/>
              <a:t> Nádržkové palety</a:t>
            </a: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čtyřstěnné s nádobou                         a utěsnitelným víkem, ve spodní části výpustný otvor s kohoutem nebo v horní části otvor pro odsávání.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slouží pro přepravu kapalin zkapalněných plynů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b="1" dirty="0" smtClean="0"/>
              <a:t> Skříňové palety</a:t>
            </a: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mají víko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i skládací palety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lze stohovat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836712"/>
            <a:ext cx="4038600" cy="5938675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/>
              <a:t> Skládací palety</a:t>
            </a: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jde ohradové, skříňové nebo sloupkové palety,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 lze po vyprázdnění složit a vytvořit tak menší objemovou jednotku pro návrat palet na výchozí místo</a:t>
            </a:r>
          </a:p>
          <a:p>
            <a:pPr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b="1" dirty="0" smtClean="0"/>
              <a:t> Stavebnicové palety</a:t>
            </a: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sestaveny z jednotlivých dílů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tvoří ohradové, skříňové nebo sloupkové palety.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038600" cy="59386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/>
              <a:t> Pojízdné palety</a:t>
            </a:r>
            <a:endParaRPr lang="cs-CZ" sz="2400" dirty="0" smtClean="0"/>
          </a:p>
          <a:p>
            <a:r>
              <a:rPr lang="cs-CZ" sz="2400" dirty="0" smtClean="0"/>
              <a:t>opatřeny vlastním nebo přídavným zařízením pro pojezd</a:t>
            </a:r>
          </a:p>
          <a:p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2400" b="1" dirty="0" smtClean="0"/>
              <a:t> Speciální palety</a:t>
            </a: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používají se pro zboží, které není možné, účelné a vhodné k umístění na předchozí palety.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např. sudy, převodovky, autoskla, pneumatiky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Evropský paletový pool (EPP)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72971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dohoda evropských železničních dopravců o výměně prostých výměnných palet EUR  (1200 x 800 mm)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zamezení zbytečným přepravám při vracení prázdných palet v mezinárodní železniční dopravě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fungování: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odesílatel - zaznamená  správný počet palet do mezinárodního nákladního listu CIM - odesílající železnice vrátí odesílateli stejný počet palet ve stanovené lhůtě.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České dráhy členem EPP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1066800"/>
          </a:xfrm>
        </p:spPr>
        <p:txBody>
          <a:bodyPr/>
          <a:lstStyle/>
          <a:p>
            <a:r>
              <a:rPr lang="cs-CZ" dirty="0" smtClean="0"/>
              <a:t>Kontrolní úkoly 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01720"/>
          </a:xfrm>
        </p:spPr>
        <p:txBody>
          <a:bodyPr>
            <a:normAutofit fontScale="92500"/>
          </a:bodyPr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Vyjmenujte tři oblasti činnosti, kde se využívá palet.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Jaké materiály se používají pro výrobu palet?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Vysvětlete v čem spočívá výhoda lisovaných dřevěných palet.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Uveďte dva základní normalizované rozměry palet.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Vyberte si čtyři příklady z druhů  palet (rozdělených dle konstrukce) a stručně je charakterizujte.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Co znamená zkratka EPP  a k čemu se vztahuje?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PERNICA, Petr.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Logistika pro 21. století 2.díl.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1. vyd. Praha: Radix, 2005, ISBN 80-86031-59-4</a:t>
            </a:r>
          </a:p>
          <a:p>
            <a:pPr>
              <a:buNone/>
            </a:pPr>
            <a:endParaRPr lang="cs-CZ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není uvedeno jinak, použitý materiál je z vlastních zdrojů autora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rbanistický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64</TotalTime>
  <Words>497</Words>
  <Application>Microsoft Office PowerPoint</Application>
  <PresentationFormat>Předvádění na obrazovce (4:3)</PresentationFormat>
  <Paragraphs>136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Urbanistický</vt:lpstr>
      <vt:lpstr>Prezentace aplikace PowerPoint</vt:lpstr>
      <vt:lpstr>Prezentace aplikace PowerPoint</vt:lpstr>
      <vt:lpstr>PALETY</vt:lpstr>
      <vt:lpstr>Paleta - obecně</vt:lpstr>
      <vt:lpstr>Způsob manipulace a přepravy palet/paletových jednotek </vt:lpstr>
      <vt:lpstr>Materiály palet</vt:lpstr>
      <vt:lpstr> Druhy palet</vt:lpstr>
      <vt:lpstr>Prezentace aplikace PowerPoint</vt:lpstr>
      <vt:lpstr>Charakteristika jednotlivých druhů</vt:lpstr>
      <vt:lpstr>Prezentace aplikace PowerPoint</vt:lpstr>
      <vt:lpstr>Prezentace aplikace PowerPoint</vt:lpstr>
      <vt:lpstr> Evropský paletový pool (EPP) </vt:lpstr>
      <vt:lpstr>Kontrolní úkoly a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SMITKA František</dc:creator>
  <cp:lastModifiedBy>SMITKA František</cp:lastModifiedBy>
  <cp:revision>10</cp:revision>
  <dcterms:modified xsi:type="dcterms:W3CDTF">2013-11-12T07:11:44Z</dcterms:modified>
</cp:coreProperties>
</file>