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61" r:id="rId6"/>
    <p:sldId id="263" r:id="rId7"/>
    <p:sldId id="262" r:id="rId8"/>
    <p:sldId id="264" r:id="rId9"/>
    <p:sldId id="266" r:id="rId10"/>
    <p:sldId id="267" r:id="rId11"/>
    <p:sldId id="259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6896100" cy="136800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58387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349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VY_32_INOVACE_14_A_16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44002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Přepravky,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bedny,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rolltejnery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altLang="cs-CZ" sz="100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	Materiál je určen pro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učitele.</a:t>
            </a:r>
          </a:p>
          <a:p>
            <a:pPr>
              <a:buNone/>
            </a:pPr>
            <a:endParaRPr lang="cs-CZ" alt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100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sz="60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60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</a:p>
          <a:p>
            <a:pPr>
              <a:buNone/>
            </a:pPr>
            <a:endParaRPr lang="cs-CZ" sz="60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6896100" cy="136800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5022304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PŘEPRAVKY, </a:t>
            </a:r>
            <a:br>
              <a:rPr lang="cs-CZ" sz="7200" dirty="0" smtClean="0"/>
            </a:br>
            <a:r>
              <a:rPr lang="cs-CZ" sz="7200" dirty="0" smtClean="0"/>
              <a:t>BEDNY, ROLTEJNERY</a:t>
            </a:r>
            <a:endParaRPr lang="cs-CZ" sz="7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994792"/>
          </a:xfrm>
        </p:spPr>
        <p:txBody>
          <a:bodyPr/>
          <a:lstStyle/>
          <a:p>
            <a:r>
              <a:rPr lang="cs-CZ" dirty="0" smtClean="0"/>
              <a:t>Přepravky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86916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600" dirty="0" smtClean="0"/>
              <a:t>vratné rozvážné bedny</a:t>
            </a:r>
          </a:p>
          <a:p>
            <a:pPr>
              <a:buFont typeface="Wingdings" pitchFamily="2" charset="2"/>
              <a:buChar char="q"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přepravní prostředky</a:t>
            </a:r>
          </a:p>
          <a:p>
            <a:pPr>
              <a:buFont typeface="Wingdings" pitchFamily="2" charset="2"/>
              <a:buChar char="q"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určeny pro stohovací systém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účel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rozvoz zboží v distribuční síti</a:t>
            </a:r>
          </a:p>
          <a:p>
            <a:pPr>
              <a:buNone/>
            </a:pPr>
            <a:r>
              <a:rPr lang="cs-CZ" sz="2600" dirty="0" smtClean="0"/>
              <a:t>   (distribuce spotřebního zboží ze závodů/velkoobchodů  do jednotlivých prodejen maloobchodu)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velikost: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vazba na velikost palet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nosnost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dle provedení (až do 30 kg)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konstrukční materiály: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plastické hmoty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kovy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hliníkové slitiny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dřevo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překližky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658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výroba: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speciální provedení (záleží na druhu přepravovaného zboží)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plnostěnné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se stěnami perforovanými či spárovými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s hladkými nebo vyztuženými žebry či mřížkami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mohou být opatřeny víkem (možnost plombovaní)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manipulace: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ruční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mechanizovaná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91264" cy="1229072"/>
          </a:xfrm>
        </p:spPr>
        <p:txBody>
          <a:bodyPr/>
          <a:lstStyle/>
          <a:p>
            <a:r>
              <a:rPr lang="cs-CZ" dirty="0" smtClean="0"/>
              <a:t>Bedny (ukládací bedny)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44168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přepravní prostředek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nestohovací systém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účel: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ukládání /skladování kusového materiálu hromadného charakteru</a:t>
            </a:r>
          </a:p>
          <a:p>
            <a:pPr>
              <a:buNone/>
            </a:pPr>
            <a:r>
              <a:rPr lang="cs-CZ" dirty="0" smtClean="0"/>
              <a:t>(např.: spojovacích součástí, elektroinstalačního materiálu, strojní součásti)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použití při mezioperační závodové dopravě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manipulace: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ruční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mechanická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</p:spPr>
        <p:txBody>
          <a:bodyPr/>
          <a:lstStyle/>
          <a:p>
            <a:r>
              <a:rPr lang="cs-CZ" dirty="0" err="1" smtClean="0"/>
              <a:t>Roltejnery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85696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speciální pojízdné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vozíky pro přepravu menšího nákladu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konstrukce: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čtyřkolový podvozek + odnímatelné/ pevné bočnice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účel: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rozvážení kusového zboží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rychlé předání zboží při nakládce a vykládce</a:t>
            </a:r>
          </a:p>
          <a:p>
            <a:pPr>
              <a:buNone/>
            </a:pPr>
            <a:r>
              <a:rPr lang="cs-CZ" dirty="0" smtClean="0"/>
              <a:t>(v prodejnách se převezme určitý počet vozíků s nákladem)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není potřeba používat manipulační zařízení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balikovy-model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700808"/>
            <a:ext cx="4616193" cy="4608512"/>
          </a:xfrm>
          <a:prstGeom prst="rect">
            <a:avLst/>
          </a:prstGeom>
        </p:spPr>
      </p:pic>
      <p:pic>
        <p:nvPicPr>
          <p:cNvPr id="7" name="Obrázek 6" descr="wanzl-kontejner-na-pradlo-kontejner-na-prepravu-pradla-514775-F70.gif"/>
          <p:cNvPicPr>
            <a:picLocks noChangeAspect="1"/>
          </p:cNvPicPr>
          <p:nvPr/>
        </p:nvPicPr>
        <p:blipFill>
          <a:blip r:embed="rId3" cstate="print"/>
          <a:srcRect l="15000" r="16250" b="2500"/>
          <a:stretch>
            <a:fillRect/>
          </a:stretch>
        </p:blipFill>
        <p:spPr>
          <a:xfrm>
            <a:off x="4716016" y="620688"/>
            <a:ext cx="3960440" cy="561662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764704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Roltejnery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87727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www.toyota-</a:t>
            </a:r>
            <a:r>
              <a:rPr lang="cs-CZ" dirty="0" err="1" smtClean="0"/>
              <a:t>forklifts.cz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6165304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www.</a:t>
            </a:r>
            <a:r>
              <a:rPr lang="cs-CZ" dirty="0" err="1" smtClean="0"/>
              <a:t>logismarket.cz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úkoly 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Co je to přepravka a jaký je její účel?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se používají materiály pro výrobu přepravek?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Charakterizujte bedny jakožto přepravní prostředek (účel a manipulace).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Vysvětlete co je to </a:t>
            </a:r>
            <a:r>
              <a:rPr lang="cs-CZ" dirty="0" err="1" smtClean="0"/>
              <a:t>roltejner</a:t>
            </a:r>
            <a:r>
              <a:rPr lang="cs-CZ" dirty="0" smtClean="0"/>
              <a:t> a zda jste se s ním někdy setkali, stručně popište jeho funkci.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Pokuste se načrtnout zmiňované tři druhy přepravních prostředků (přepravka, ukládací bedny, </a:t>
            </a:r>
            <a:r>
              <a:rPr lang="cs-CZ" dirty="0" err="1" smtClean="0"/>
              <a:t>roltejner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PERNICA, Petr.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Logistika pro 21. století 2.díl.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1. vyd. Praha: Radix, 2005, ISBN 80-86031-59-4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http</a:t>
            </a:r>
            <a:r>
              <a:rPr lang="cs-CZ" dirty="0" smtClean="0"/>
              <a:t>://www.logismarket.cz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http://www.toyota-</a:t>
            </a:r>
            <a:r>
              <a:rPr lang="cs-CZ" dirty="0" err="1" smtClean="0"/>
              <a:t>forklifts.cz</a:t>
            </a:r>
            <a:endParaRPr lang="cs-CZ" dirty="0" smtClean="0"/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zdrojů 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autora.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81</TotalTime>
  <Words>357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Urbanistický</vt:lpstr>
      <vt:lpstr>Motiv sady Office</vt:lpstr>
      <vt:lpstr>Prezentace aplikace PowerPoint</vt:lpstr>
      <vt:lpstr>Prezentace aplikace PowerPoint</vt:lpstr>
      <vt:lpstr>PŘEPRAVKY,  BEDNY, ROLTEJNERY</vt:lpstr>
      <vt:lpstr>Přepravky</vt:lpstr>
      <vt:lpstr>Prezentace aplikace PowerPoint</vt:lpstr>
      <vt:lpstr>Prezentace aplikace PowerPoint</vt:lpstr>
      <vt:lpstr>Bedny (ukládací bedny)</vt:lpstr>
      <vt:lpstr>Roltejnery</vt:lpstr>
      <vt:lpstr>Prezentace aplikace PowerPoint</vt:lpstr>
      <vt:lpstr>Kontrolní úkoly 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5</cp:revision>
  <dcterms:modified xsi:type="dcterms:W3CDTF">2013-11-12T07:29:23Z</dcterms:modified>
</cp:coreProperties>
</file>