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sldIdLst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6" r:id="rId11"/>
    <p:sldId id="265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4664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972507"/>
              </p:ext>
            </p:extLst>
          </p:nvPr>
        </p:nvGraphicFramePr>
        <p:xfrm>
          <a:off x="1000100" y="2357430"/>
          <a:ext cx="6929486" cy="364390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349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VY_32_INOVACE_14_A_17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Kontejnery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75252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altLang="cs-CZ" sz="5200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 předmětu  Manipulace s materiálem, inovuje výuku použitím multimediálních pomůcek – prezentace s názornými obrázky doplněných textem podporujícím výklad učitele.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sz="52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1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</a:pPr>
            <a:r>
              <a:rPr lang="cs-CZ" sz="31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 využití materiálu je potřebné být připojen k internetu.</a:t>
            </a: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6672"/>
            <a:ext cx="6896100" cy="136800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4824536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/>
              <a:t>KONTEJNERY </a:t>
            </a:r>
            <a:br>
              <a:rPr lang="cs-CZ" sz="7200" b="1" dirty="0" smtClean="0"/>
            </a:br>
            <a:r>
              <a:rPr lang="cs-CZ" sz="7200" b="1" dirty="0" smtClean="0"/>
              <a:t>-</a:t>
            </a:r>
            <a:br>
              <a:rPr lang="cs-CZ" sz="7200" b="1" dirty="0" smtClean="0"/>
            </a:br>
            <a:r>
              <a:rPr lang="cs-CZ" sz="7200" b="1" dirty="0" smtClean="0"/>
              <a:t> ROZDĚLENÍ</a:t>
            </a:r>
            <a:endParaRPr lang="cs-CZ" sz="7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400" dirty="0" smtClean="0"/>
              <a:t>Kontejner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základní přepravně – manipulační jednotka</a:t>
            </a:r>
          </a:p>
          <a:p>
            <a:pPr>
              <a:buNone/>
            </a:pPr>
            <a:r>
              <a:rPr lang="cs-CZ" dirty="0" smtClean="0"/>
              <a:t>    (ložná)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platí pro ni: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vnitřní objem › 1 m</a:t>
            </a:r>
            <a:r>
              <a:rPr lang="cs-CZ" baseline="30000" dirty="0" smtClean="0"/>
              <a:t>3 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přeprava zboží jedním či více druhy dopravy bez překládky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normalizované rozměry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dostatečná pevnost pro opakované použití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konstrukce jednotky umožňuje: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snadnou a rychlou překládku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dobré upevnění na dopravní prostředek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snadné a rychlé plnění a vyprazdňování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Rozdělení kontejnerů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podle objemu (velikosti)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podle oblasti použití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podle normy ISO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jiné typy kontejnerů</a:t>
            </a:r>
          </a:p>
          <a:p>
            <a:pPr>
              <a:buNone/>
            </a:pPr>
            <a:r>
              <a:rPr lang="cs-CZ" dirty="0" smtClean="0"/>
              <a:t>(např.:  </a:t>
            </a:r>
            <a:r>
              <a:rPr lang="cs-CZ" dirty="0" err="1" smtClean="0"/>
              <a:t>superkapacitní</a:t>
            </a:r>
            <a:r>
              <a:rPr lang="cs-CZ" dirty="0" smtClean="0"/>
              <a:t> kontejner, velkokapacitní kontejner (</a:t>
            </a:r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cube</a:t>
            </a:r>
            <a:r>
              <a:rPr lang="cs-CZ" dirty="0" smtClean="0"/>
              <a:t>),vnitrozemský kontejner, obytný kontejner)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podle objemu (velikosti)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32857"/>
            <a:ext cx="3538736" cy="40324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velké kontejnery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vnitřní objem › 15 m</a:t>
            </a:r>
            <a:r>
              <a:rPr lang="cs-CZ" sz="2400" baseline="30000" dirty="0" smtClean="0"/>
              <a:t>3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manipulace pomocí manipulačních strojů a zařízení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dělí se na:</a:t>
            </a:r>
          </a:p>
          <a:p>
            <a:pPr>
              <a:buFont typeface="Georgia" pitchFamily="18" charset="0"/>
              <a:buChar char="–"/>
            </a:pPr>
            <a:r>
              <a:rPr lang="cs-CZ" sz="2400" dirty="0" smtClean="0"/>
              <a:t> ISO kontejnery</a:t>
            </a:r>
          </a:p>
          <a:p>
            <a:pPr>
              <a:buFont typeface="Georgia" pitchFamily="18" charset="0"/>
              <a:buChar char="–"/>
            </a:pPr>
            <a:r>
              <a:rPr lang="cs-CZ" sz="2400" dirty="0" smtClean="0"/>
              <a:t>odvalovací kontejnery</a:t>
            </a:r>
          </a:p>
          <a:p>
            <a:pPr>
              <a:buFont typeface="Georgia" pitchFamily="18" charset="0"/>
              <a:buChar char="–"/>
            </a:pPr>
            <a:r>
              <a:rPr lang="cs-CZ" sz="2400" dirty="0" smtClean="0"/>
              <a:t> výměnné nástavby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51920" y="2249424"/>
            <a:ext cx="483488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střední kontejnery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vnitřní objem  od 3 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do 15 m</a:t>
            </a:r>
            <a:r>
              <a:rPr lang="cs-CZ" sz="2400" baseline="30000" dirty="0" smtClean="0"/>
              <a:t>3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manipulace pomocí manipulačních strojů                       a zařízení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400" b="1" dirty="0" smtClean="0"/>
              <a:t>malé kontejnery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vnitřní objem 1 m</a:t>
            </a:r>
            <a:r>
              <a:rPr lang="cs-CZ" sz="2400" baseline="30000" dirty="0" smtClean="0"/>
              <a:t>3  </a:t>
            </a:r>
            <a:r>
              <a:rPr lang="cs-CZ" sz="2400" dirty="0" smtClean="0"/>
              <a:t>až 3 m</a:t>
            </a:r>
            <a:r>
              <a:rPr lang="cs-CZ" sz="2400" baseline="30000" dirty="0" smtClean="0"/>
              <a:t>3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manipulace bez manipulačního zařízení (pomocí válivého pojízdného zařízení)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066800"/>
          </a:xfrm>
        </p:spPr>
        <p:txBody>
          <a:bodyPr/>
          <a:lstStyle/>
          <a:p>
            <a:r>
              <a:rPr lang="cs-CZ" dirty="0" smtClean="0"/>
              <a:t>Rozdělení podle oblasti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42256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b="1" dirty="0" smtClean="0"/>
              <a:t>pozemní kontejnery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silnice – železnice</a:t>
            </a:r>
          </a:p>
          <a:p>
            <a:pPr>
              <a:buNone/>
            </a:pPr>
            <a:endParaRPr lang="cs-CZ" b="1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námořní (rejdařské) kontejnery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voda – železnice – silnice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letecké kontejnery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podle normy ISO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kontejnery rozděleny do tří řad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každá řada – charakteristická délka, šířka, výška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rozdělení kontejnerů ISO řady I: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40stopé kontejnery – délka 40 </a:t>
            </a:r>
            <a:r>
              <a:rPr lang="cs-CZ" dirty="0" err="1" smtClean="0"/>
              <a:t>ft</a:t>
            </a:r>
            <a:r>
              <a:rPr lang="cs-CZ" dirty="0" smtClean="0"/>
              <a:t>, označení ISO 1 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30stopé kontejnery – délka 30 </a:t>
            </a:r>
            <a:r>
              <a:rPr lang="cs-CZ" dirty="0" err="1" smtClean="0"/>
              <a:t>ft</a:t>
            </a:r>
            <a:r>
              <a:rPr lang="cs-CZ" dirty="0" smtClean="0"/>
              <a:t> označení ISO 1 B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20stopé kontejnery – délka 20.ft označení ISO 1 C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10stopé kontejnery – délka 10 </a:t>
            </a:r>
            <a:r>
              <a:rPr lang="cs-CZ" dirty="0" err="1" smtClean="0"/>
              <a:t>ft</a:t>
            </a:r>
            <a:r>
              <a:rPr lang="cs-CZ" dirty="0" smtClean="0"/>
              <a:t> označení ISO 1 D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(pozn.: 1 </a:t>
            </a:r>
            <a:r>
              <a:rPr lang="cs-CZ" dirty="0" err="1" smtClean="0"/>
              <a:t>ft</a:t>
            </a:r>
            <a:r>
              <a:rPr lang="cs-CZ" dirty="0" smtClean="0"/>
              <a:t> (</a:t>
            </a:r>
            <a:r>
              <a:rPr lang="cs-CZ" dirty="0" err="1" smtClean="0"/>
              <a:t>feet</a:t>
            </a:r>
            <a:r>
              <a:rPr lang="cs-CZ" dirty="0" smtClean="0"/>
              <a:t> = stopa) = 0,3048 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rozdělení kontejnerů ISO podle druhu a použití: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kontejnery pro všeobecné použití (univerzální kontejner)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kontejnery plošinové a plošinovým spodkem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kontejnery pro sypký materiál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kontejnery nádržkové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kontejnery termické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úkoly 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Co je to kontejner? Jaká je jeho charakteristika a jaký je jeho účel?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Vymezte základní rozdělení kontejnerů.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Definujte vnitřní objem pro velké, </a:t>
            </a:r>
            <a:r>
              <a:rPr lang="cs-CZ" smtClean="0"/>
              <a:t>střední                       a </a:t>
            </a:r>
            <a:r>
              <a:rPr lang="cs-CZ" dirty="0" smtClean="0"/>
              <a:t>malé kontejnery.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Do kolika řádů se dělí kontejnery dle normy ISO?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Vyjmenujte kontejnery ISO rozdělené podle druhu a použití.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PERNICA, P.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Logistika pro 21.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století, 2.díl.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Radix, 2005, ISBN 80-86031-59-4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65</TotalTime>
  <Words>429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Urbanistický</vt:lpstr>
      <vt:lpstr>Motiv sady Office</vt:lpstr>
      <vt:lpstr>Prezentace aplikace PowerPoint</vt:lpstr>
      <vt:lpstr>Prezentace aplikace PowerPoint</vt:lpstr>
      <vt:lpstr>KONTEJNERY  -  ROZDĚLENÍ</vt:lpstr>
      <vt:lpstr> Kontejner </vt:lpstr>
      <vt:lpstr>Rozdělení kontejnerů</vt:lpstr>
      <vt:lpstr>Rozdělení podle objemu (velikosti)</vt:lpstr>
      <vt:lpstr>Rozdělení podle oblasti použití</vt:lpstr>
      <vt:lpstr>Rozdělení podle normy ISO</vt:lpstr>
      <vt:lpstr>Prezentace aplikace PowerPoint</vt:lpstr>
      <vt:lpstr>Kontrolní úkoly 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SMITKA František</cp:lastModifiedBy>
  <cp:revision>5</cp:revision>
  <dcterms:modified xsi:type="dcterms:W3CDTF">2013-11-12T07:30:57Z</dcterms:modified>
</cp:coreProperties>
</file>