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62" r:id="rId5"/>
    <p:sldId id="263" r:id="rId6"/>
    <p:sldId id="264" r:id="rId7"/>
    <p:sldId id="265" r:id="rId8"/>
    <p:sldId id="266" r:id="rId9"/>
    <p:sldId id="267" r:id="rId10"/>
    <p:sldId id="261" r:id="rId11"/>
    <p:sldId id="268" r:id="rId12"/>
    <p:sldId id="258" r:id="rId13"/>
    <p:sldId id="25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Hlavní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části a rozměry kontejnerů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latin typeface="Times New Roman" pitchFamily="18" charset="0"/>
                          <a:cs typeface="Times New Roman" pitchFamily="18" charset="0"/>
                        </a:rPr>
                        <a:t>Říjen 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523832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/>
              <a:t>HLAVNÍ ČÁSTI </a:t>
            </a:r>
            <a:br>
              <a:rPr lang="cs-CZ" sz="6600" b="1" dirty="0" smtClean="0"/>
            </a:br>
            <a:r>
              <a:rPr lang="cs-CZ" sz="6600" b="1" dirty="0" smtClean="0"/>
              <a:t>A </a:t>
            </a:r>
            <a:br>
              <a:rPr lang="cs-CZ" sz="6600" b="1" dirty="0" smtClean="0"/>
            </a:br>
            <a:r>
              <a:rPr lang="cs-CZ" sz="6600" b="1" dirty="0" smtClean="0"/>
              <a:t>ROZMĚRY KONTEJNERŮ</a:t>
            </a:r>
            <a:endParaRPr lang="cs-CZ" sz="66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066800"/>
          </a:xfrm>
        </p:spPr>
        <p:txBody>
          <a:bodyPr/>
          <a:lstStyle/>
          <a:p>
            <a:r>
              <a:rPr lang="cs-CZ" dirty="0" smtClean="0"/>
              <a:t>Hlavní části kontejnerů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každý kontejner pět částí: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rám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střecha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spodek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čelní  stěny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boční stěny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Rám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základ kontejneru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může být: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úplný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neúplný</a:t>
            </a:r>
          </a:p>
          <a:p>
            <a:pPr>
              <a:buNone/>
            </a:pPr>
            <a:r>
              <a:rPr lang="cs-CZ" dirty="0" smtClean="0"/>
              <a:t>   (musí být úplný spodek)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stěny (i střecha) nebo cisterna uložena do rámu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norma ISO upravuje rozměry a pevnost rámu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nelze rám samovolně měnit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66800"/>
          </a:xfrm>
        </p:spPr>
        <p:txBody>
          <a:bodyPr/>
          <a:lstStyle/>
          <a:p>
            <a:r>
              <a:rPr lang="cs-CZ" dirty="0" smtClean="0"/>
              <a:t>Části kontejneru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rohové prvky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umístěny ve všech osmi rozích rámu kontejneru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slouží: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 k manipulaci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fixaci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podepření 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 stohování kontejneru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materiál: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ocelolitiny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stěny kontejneru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materiál: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ocelový plech (tloušťka 1,5 mm)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opatřeny svislými prolisy (zvýšení tuhosti)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 vnitřní části připevněno zařízení pro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upevnění zboží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střecha kontejneru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materiál: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Ocelových plech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37824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spodek kontejneru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podlaha kontejneru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otvory pro manipulaci pomocí vidlic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materiál:</a:t>
            </a:r>
          </a:p>
          <a:p>
            <a:r>
              <a:rPr lang="cs-CZ" dirty="0" smtClean="0"/>
              <a:t>prkna</a:t>
            </a:r>
          </a:p>
          <a:p>
            <a:r>
              <a:rPr lang="cs-CZ" dirty="0" smtClean="0"/>
              <a:t>překližkové panely</a:t>
            </a:r>
          </a:p>
          <a:p>
            <a:r>
              <a:rPr lang="cs-CZ" dirty="0" smtClean="0"/>
              <a:t>ocelové plechy 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dveře kontejneru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dva typy: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čelní (dvě křídla)</a:t>
            </a:r>
          </a:p>
          <a:p>
            <a:pPr>
              <a:buFont typeface="Georgia" pitchFamily="18" charset="0"/>
              <a:buChar char="–"/>
            </a:pPr>
            <a:r>
              <a:rPr lang="cs-CZ" dirty="0" smtClean="0"/>
              <a:t>boční dveře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pryžové těsnění, vodící tyče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lze plombovat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Rozměry kontejnerů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nejběžnější použití ISO velikost 40 </a:t>
            </a:r>
            <a:r>
              <a:rPr lang="cs-CZ" dirty="0" err="1" smtClean="0"/>
              <a:t>ft</a:t>
            </a:r>
            <a:r>
              <a:rPr lang="cs-CZ" dirty="0" smtClean="0"/>
              <a:t> a 20 </a:t>
            </a:r>
            <a:r>
              <a:rPr lang="cs-CZ" dirty="0" err="1" smtClean="0"/>
              <a:t>ft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vnější rozměry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důležité pro manipulaci, skladování a dopravu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vnitřní rozměry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rozhodující pro velikost a množství nakládaného materiálu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6165304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 www.kontejnery-na-prodej.</a:t>
            </a:r>
            <a:r>
              <a:rPr lang="cs-CZ" dirty="0" err="1" smtClean="0"/>
              <a:t>cz</a:t>
            </a:r>
            <a:r>
              <a:rPr lang="cs-CZ" u="sng" dirty="0" smtClean="0"/>
              <a:t> </a:t>
            </a:r>
            <a:endParaRPr lang="cs-CZ" u="sng" dirty="0"/>
          </a:p>
        </p:txBody>
      </p:sp>
      <p:pic>
        <p:nvPicPr>
          <p:cNvPr id="7" name="Zástupný symbol pro obsah 6" descr="images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5982" r="4301" b="11464"/>
          <a:stretch>
            <a:fillRect/>
          </a:stretch>
        </p:blipFill>
        <p:spPr>
          <a:xfrm>
            <a:off x="1331640" y="908720"/>
            <a:ext cx="6408712" cy="4968552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Kontejner ISO 1 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hmotnost prázdného kontejneru – tára T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hmotnost kontejneru a hmotnost užitečného nákladu – brutto R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hmotnost užitečného nákladu – </a:t>
            </a:r>
            <a:r>
              <a:rPr lang="cs-CZ" dirty="0" err="1" smtClean="0"/>
              <a:t>grosso</a:t>
            </a:r>
            <a:r>
              <a:rPr lang="cs-CZ" dirty="0" smtClean="0"/>
              <a:t> N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úkoly 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jsou hlavní části kontejneru?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je pokládáno za základ kontejneru? A kam se upevňují stěny i cisterna.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 k čemu slouží rohové prvky kontejneru.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Uveďte rozdíl mezi vnějšími a vnitřními rozměry, proč je důležité je rozlišovat?</a:t>
            </a:r>
          </a:p>
          <a:p>
            <a:pPr marL="624078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r>
              <a:rPr lang="cs-CZ" smtClean="0"/>
              <a:t>http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://www.kontejnery-na-prodej.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</TotalTime>
  <Words>326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Urbanistický</vt:lpstr>
      <vt:lpstr>Motiv sady Office</vt:lpstr>
      <vt:lpstr>Prezentace aplikace PowerPoint</vt:lpstr>
      <vt:lpstr>Prezentace aplikace PowerPoint</vt:lpstr>
      <vt:lpstr>HLAVNÍ ČÁSTI  A  ROZMĚRY KONTEJNERŮ</vt:lpstr>
      <vt:lpstr>Hlavní části kontejnerů</vt:lpstr>
      <vt:lpstr>Prezentace aplikace PowerPoint</vt:lpstr>
      <vt:lpstr>Části kontejneru</vt:lpstr>
      <vt:lpstr>Prezentace aplikace PowerPoint</vt:lpstr>
      <vt:lpstr>Prezentace aplikace PowerPoint</vt:lpstr>
      <vt:lpstr>Rozměry kontejnerů</vt:lpstr>
      <vt:lpstr>Prezentace aplikace PowerPoint</vt:lpstr>
      <vt:lpstr> Kontejner ISO 1 A </vt:lpstr>
      <vt:lpstr>Kontrolní úkoly 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6</cp:revision>
  <dcterms:modified xsi:type="dcterms:W3CDTF">2013-11-12T07:32:15Z</dcterms:modified>
</cp:coreProperties>
</file>