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1" r:id="rId7"/>
    <p:sldId id="264" r:id="rId8"/>
    <p:sldId id="262" r:id="rId9"/>
    <p:sldId id="263" r:id="rId10"/>
    <p:sldId id="265" r:id="rId11"/>
    <p:sldId id="267" r:id="rId12"/>
    <p:sldId id="266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972507"/>
              </p:ext>
            </p:extLst>
          </p:nvPr>
        </p:nvGraphicFramePr>
        <p:xfrm>
          <a:off x="1000100" y="2357430"/>
          <a:ext cx="6929486" cy="3643908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3498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VY_32_INOVACE_14_A_19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Obslužné systémy v dopravě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Systém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ACTS výměnné nástavby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Josef Imrich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Říjen 2012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86916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altLang="cs-CZ" sz="7300" dirty="0" smtClean="0">
                <a:latin typeface="Times New Roman" pitchFamily="18" charset="0"/>
                <a:cs typeface="Times New Roman" pitchFamily="18" charset="0"/>
              </a:rPr>
              <a:t>Anotace</a:t>
            </a:r>
          </a:p>
          <a:p>
            <a:pPr>
              <a:buNone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	Materiál je určen pro 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ročník studijního oboru Provoz a ekonomika dopravy,  předmětu  Manipulace s materiálem, inovuje výuku použitím multimediálních pomůcek – prezentace s názornými obrázky doplněných textem podporujícím výklad učitele.</a:t>
            </a:r>
          </a:p>
          <a:p>
            <a:pPr>
              <a:buNone/>
            </a:pPr>
            <a:endParaRPr lang="cs-CZ" altLang="cs-CZ" sz="4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altLang="cs-CZ" sz="73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>
              <a:buNone/>
            </a:pPr>
            <a:r>
              <a:rPr lang="cs-CZ" sz="4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Materiál používá učitel při výkladu – pro větší názornost                               a atraktivnost výuky a zároveň jej mohou využívat žáci pro domácí přípravu na výuku.</a:t>
            </a:r>
          </a:p>
          <a:p>
            <a:pPr>
              <a:buNone/>
            </a:pPr>
            <a:r>
              <a:rPr lang="cs-CZ" sz="4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Pro možnost plného využití materiálu je potřebné být připojen k internetu.</a:t>
            </a:r>
          </a:p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5094312"/>
          </a:xfrm>
        </p:spPr>
        <p:txBody>
          <a:bodyPr>
            <a:normAutofit/>
          </a:bodyPr>
          <a:lstStyle/>
          <a:p>
            <a:pPr algn="ctr"/>
            <a:r>
              <a:rPr lang="cs-CZ" sz="6600" b="1" dirty="0" smtClean="0"/>
              <a:t>SYSTÉM ACTS, </a:t>
            </a:r>
            <a:br>
              <a:rPr lang="cs-CZ" sz="6600" b="1" dirty="0" smtClean="0"/>
            </a:br>
            <a:r>
              <a:rPr lang="cs-CZ" sz="6600" b="1" dirty="0" smtClean="0"/>
              <a:t>VÝMĚNNÉ </a:t>
            </a:r>
            <a:br>
              <a:rPr lang="cs-CZ" sz="6600" b="1" dirty="0" smtClean="0"/>
            </a:br>
            <a:r>
              <a:rPr lang="cs-CZ" sz="6600" b="1" dirty="0" smtClean="0"/>
              <a:t>NÁSTAVBY</a:t>
            </a:r>
            <a:endParaRPr lang="cs-CZ" sz="6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Systém ACTS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ACTS = </a:t>
            </a:r>
            <a:r>
              <a:rPr lang="cs-CZ" dirty="0" err="1" smtClean="0"/>
              <a:t>Abroll</a:t>
            </a:r>
            <a:r>
              <a:rPr lang="cs-CZ" dirty="0" smtClean="0"/>
              <a:t> </a:t>
            </a:r>
            <a:r>
              <a:rPr lang="cs-CZ" dirty="0" err="1" smtClean="0"/>
              <a:t>Container</a:t>
            </a:r>
            <a:r>
              <a:rPr lang="cs-CZ" dirty="0" smtClean="0"/>
              <a:t> Transport Systém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systémově nový druh kombinované dopravy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relace silnice – železnice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Z </a:t>
            </a:r>
            <a:r>
              <a:rPr lang="cs-CZ" dirty="0" err="1" smtClean="0"/>
              <a:t>ajišťuje</a:t>
            </a:r>
            <a:r>
              <a:rPr lang="cs-CZ" dirty="0" smtClean="0"/>
              <a:t> komplexní logistické služby </a:t>
            </a:r>
          </a:p>
          <a:p>
            <a:pPr>
              <a:buNone/>
            </a:pPr>
            <a:r>
              <a:rPr lang="cs-CZ" dirty="0" smtClean="0"/>
              <a:t>    (princip „</a:t>
            </a:r>
            <a:r>
              <a:rPr lang="cs-CZ" dirty="0" err="1" smtClean="0"/>
              <a:t>home</a:t>
            </a:r>
            <a:r>
              <a:rPr lang="cs-CZ" dirty="0" smtClean="0"/>
              <a:t> to </a:t>
            </a:r>
            <a:r>
              <a:rPr lang="cs-CZ" dirty="0" err="1" smtClean="0"/>
              <a:t>home</a:t>
            </a:r>
            <a:r>
              <a:rPr lang="cs-CZ" dirty="0" smtClean="0"/>
              <a:t>“)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použití v ČR: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přeprava koksu, šrotu (Ostravsko)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stavebnictví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sběrné suroviny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Technická základna systému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5770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tvoří ji tři základní prvky: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Odvalovací unifikované kontejnery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 rámem  systému ACTS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kontejnery ACTS </a:t>
            </a:r>
          </a:p>
          <a:p>
            <a:pPr>
              <a:buNone/>
            </a:pPr>
            <a:r>
              <a:rPr lang="cs-CZ" dirty="0" smtClean="0"/>
              <a:t>    (uzavřené, otevřené, plošinové, nádržkové, plachtové, izotermické) 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Automobilový nosič s manipulačním zařízením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pro přepravu i překládku kontejnerů ACTS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Plošinový železniční vůz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s otočnými rámy pro uložení kontejneru ACTS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891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2485" cy="5445224"/>
          </a:xfrm>
        </p:spPr>
      </p:pic>
      <p:sp>
        <p:nvSpPr>
          <p:cNvPr id="6" name="TextovéPole 5"/>
          <p:cNvSpPr txBox="1"/>
          <p:nvPr/>
        </p:nvSpPr>
        <p:spPr>
          <a:xfrm>
            <a:off x="251520" y="616530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Petr </a:t>
            </a:r>
            <a:r>
              <a:rPr lang="cs-CZ" dirty="0" err="1" smtClean="0"/>
              <a:t>Sznapka</a:t>
            </a:r>
            <a:r>
              <a:rPr lang="cs-CZ" dirty="0" smtClean="0"/>
              <a:t>, ČTK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Výhody systému ACTS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manipulace bez dalšího manipulačních prostředků (vertikální překládka)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přímé překládání mezi železničním vozem a automobilovým nosičem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manipulace na libovolné místě (bez nutnosti terminálu)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vysoká produktivita práce a dopravního výkonu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kontabilita se zahraničními systémy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nezávislost na kolejové dopravě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široká škála kontejnerů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lze přepravovat různé druhy zboží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80120"/>
          </a:xfrm>
        </p:spPr>
        <p:txBody>
          <a:bodyPr/>
          <a:lstStyle/>
          <a:p>
            <a:r>
              <a:rPr lang="cs-CZ" dirty="0" smtClean="0"/>
              <a:t>Výměnné nástavba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6851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600" dirty="0" smtClean="0"/>
              <a:t> ložná jednotka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/>
              <a:t> nižší pevnost i nosnost oproti kontejneru ISO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/>
              <a:t> širší nebo delší než kontejnery ISO řady I.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/>
              <a:t> určena pro přepravu na: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silničních vozech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železničních nákladních vozech</a:t>
            </a:r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lodích (pouze specifický typ výměnné nástavby)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/>
              <a:t> konstruovány pro snadné, rychlé a bezpečné upevnění na nákladní dopravní prostředky</a:t>
            </a:r>
          </a:p>
          <a:p>
            <a:pPr>
              <a:buFont typeface="Wingdings" pitchFamily="2" charset="2"/>
              <a:buChar char="q"/>
            </a:pPr>
            <a:r>
              <a:rPr lang="cs-CZ" sz="2600" dirty="0" smtClean="0"/>
              <a:t> typy výměnných nástaveb – Typ C, Typ B, Typ 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3782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 výhody: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oproti kontejneru 20´ větší ložní prostor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optimální využití maximální délky silniční soupravy (dle rozměrů)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vnitřní rozměry sladěny s paletami EUR 1200 x 800 mm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při použití speciálního zařízení zjednodušení manipulace (řídí ji pouze řidič)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možnost přepravy sběrného zboží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nevýhody: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nelze je stohovat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na železniční vůz max. dvě výměnné nástavby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0327" y="789709"/>
            <a:ext cx="8229600" cy="1066800"/>
          </a:xfrm>
        </p:spPr>
        <p:txBody>
          <a:bodyPr/>
          <a:lstStyle/>
          <a:p>
            <a:r>
              <a:rPr lang="cs-CZ" dirty="0" smtClean="0"/>
              <a:t>Druhy výměnných nástaveb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80172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dle kombinované dopravy: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uzavřené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nejčastější</a:t>
            </a:r>
          </a:p>
          <a:p>
            <a:pPr marL="624078" indent="-514350">
              <a:buFont typeface="Georgia" pitchFamily="18" charset="0"/>
              <a:buChar char="–"/>
            </a:pPr>
            <a:r>
              <a:rPr lang="cs-CZ" dirty="0" smtClean="0"/>
              <a:t>nemají horní rohové prvky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otevřené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může být plachta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nádržkové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přeprava kapalin, plynů a </a:t>
            </a:r>
            <a:r>
              <a:rPr lang="cs-CZ" dirty="0" err="1" smtClean="0"/>
              <a:t>tlakovaných</a:t>
            </a:r>
            <a:r>
              <a:rPr lang="cs-CZ" dirty="0" smtClean="0"/>
              <a:t> suchých  sypkých substrátů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dle přepravní hlediska: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valníkové, plošinové, izotermické, nádržkové, sila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úkoly 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Vysvětlete co znamená zkratka ACTS a o jaký systém se jedná.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Které tři prvky tvoří technickou základu systému? Stručně je charakterizujte.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Vysvětlete co to je výměnná nástavba, k čemu slouží a její typy.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Vyjmenujte alespoň čtyři výhody systému ACTS a tři výhody výměnné nástavby.</a:t>
            </a:r>
          </a:p>
          <a:p>
            <a:pPr marL="624078" indent="-514350">
              <a:buFont typeface="+mj-lt"/>
              <a:buAutoNum type="arabicPeriod"/>
            </a:pPr>
            <a:endParaRPr lang="cs-CZ" dirty="0" smtClean="0"/>
          </a:p>
          <a:p>
            <a:pPr marL="624078" indent="-514350">
              <a:buFont typeface="+mj-lt"/>
              <a:buAutoNum type="arabicPeriod"/>
            </a:pPr>
            <a:endParaRPr lang="cs-CZ" dirty="0" smtClean="0"/>
          </a:p>
          <a:p>
            <a:pPr marL="624078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PERNICA, Petr. </a:t>
            </a:r>
            <a:r>
              <a:rPr lang="cs-CZ" i="1" dirty="0">
                <a:latin typeface="Times New Roman" pitchFamily="18" charset="0"/>
                <a:cs typeface="Times New Roman" pitchFamily="18" charset="0"/>
              </a:rPr>
              <a:t>Logistika pro 21. století 2.díl.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1. vyd. Praha: Radix, 2005, ISBN 80-86031-59-4</a:t>
            </a:r>
          </a:p>
          <a:p>
            <a:pPr>
              <a:buNone/>
            </a:pPr>
            <a:r>
              <a:rPr lang="cs-CZ" smtClean="0"/>
              <a:t>http</a:t>
            </a:r>
            <a:r>
              <a:rPr lang="cs-CZ" dirty="0" smtClean="0"/>
              <a:t>://www.</a:t>
            </a:r>
            <a:r>
              <a:rPr lang="cs-CZ" dirty="0" err="1" smtClean="0"/>
              <a:t>ceskatelevize.cz</a:t>
            </a:r>
            <a:r>
              <a:rPr lang="cs-CZ" dirty="0" smtClean="0"/>
              <a:t>/ct24/</a:t>
            </a:r>
            <a:r>
              <a:rPr lang="cs-CZ" dirty="0" err="1" smtClean="0"/>
              <a:t>domaci</a:t>
            </a:r>
            <a:r>
              <a:rPr lang="cs-CZ" dirty="0" smtClean="0"/>
              <a:t>/doprava/56190-v-paskove-se-</a:t>
            </a:r>
            <a:r>
              <a:rPr lang="cs-CZ" dirty="0" err="1" smtClean="0"/>
              <a:t>rozsiri</a:t>
            </a:r>
            <a:r>
              <a:rPr lang="cs-CZ" dirty="0" smtClean="0"/>
              <a:t>-</a:t>
            </a:r>
            <a:r>
              <a:rPr lang="cs-CZ" dirty="0" err="1" smtClean="0"/>
              <a:t>zeleznicni</a:t>
            </a:r>
            <a:r>
              <a:rPr lang="cs-CZ" dirty="0" smtClean="0"/>
              <a:t>-</a:t>
            </a:r>
            <a:r>
              <a:rPr lang="cs-CZ" dirty="0" err="1" smtClean="0"/>
              <a:t>prekladiste</a:t>
            </a:r>
            <a:r>
              <a:rPr lang="cs-CZ" dirty="0" smtClean="0"/>
              <a:t>/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78</TotalTime>
  <Words>478</Words>
  <Application>Microsoft Office PowerPoint</Application>
  <PresentationFormat>Předvádění na obrazovce (4:3)</PresentationFormat>
  <Paragraphs>103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Urbanistický</vt:lpstr>
      <vt:lpstr>Motiv sady Office</vt:lpstr>
      <vt:lpstr>Prezentace aplikace PowerPoint</vt:lpstr>
      <vt:lpstr>Prezentace aplikace PowerPoint</vt:lpstr>
      <vt:lpstr>SYSTÉM ACTS,  VÝMĚNNÉ  NÁSTAVBY</vt:lpstr>
      <vt:lpstr>Systém ACTS</vt:lpstr>
      <vt:lpstr>Technická základna systému</vt:lpstr>
      <vt:lpstr>Prezentace aplikace PowerPoint</vt:lpstr>
      <vt:lpstr>Výhody systému ACTS</vt:lpstr>
      <vt:lpstr>Výměnné nástavba</vt:lpstr>
      <vt:lpstr>Prezentace aplikace PowerPoint</vt:lpstr>
      <vt:lpstr>Druhy výměnných nástaveb</vt:lpstr>
      <vt:lpstr>Kontrolní úkoly a otázky: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SMITKA František</dc:creator>
  <cp:lastModifiedBy>SMITKA František</cp:lastModifiedBy>
  <cp:revision>6</cp:revision>
  <dcterms:modified xsi:type="dcterms:W3CDTF">2013-11-12T07:33:06Z</dcterms:modified>
</cp:coreProperties>
</file>