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7" r:id="rId2"/>
    <p:sldId id="268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D6DB14-268D-4E44-8A99-7F1C2886F7E1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5C2AC-AB29-405F-B7F5-313D8861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45C2AC-AB29-405F-B7F5-313D8861891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2439624-A4FC-45D4-924A-C9E23EA06BC0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A404656-4B01-4235-BC78-C206680841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Převody jednotek objemu</a:t>
            </a:r>
            <a:br>
              <a:rPr lang="cs-CZ" dirty="0" smtClean="0"/>
            </a:br>
            <a:r>
              <a:rPr lang="cs-CZ" dirty="0" smtClean="0"/>
              <a:t>                                       </a:t>
            </a:r>
            <a:r>
              <a:rPr lang="cs-CZ" sz="2200" dirty="0" err="1" smtClean="0"/>
              <a:t>Mgr.Ludmila</a:t>
            </a:r>
            <a:r>
              <a:rPr lang="cs-CZ" sz="2200" dirty="0" smtClean="0"/>
              <a:t>  </a:t>
            </a:r>
            <a:r>
              <a:rPr lang="cs-CZ" sz="2200" dirty="0" err="1" smtClean="0"/>
              <a:t>Souralová</a:t>
            </a:r>
            <a:endParaRPr lang="cs-CZ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143380"/>
            <a:ext cx="57531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643438" y="321468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VY_32_Inovace_19SOU-2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71472" y="357166"/>
            <a:ext cx="6929486" cy="4829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Anotace: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Anotace: Převody jednotek objemu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Mgr.Ludmila</a:t>
            </a:r>
            <a:r>
              <a:rPr lang="cs-CZ" dirty="0" smtClean="0"/>
              <a:t> </a:t>
            </a:r>
            <a:r>
              <a:rPr lang="cs-CZ" dirty="0" err="1" smtClean="0"/>
              <a:t>Souralová</a:t>
            </a:r>
            <a:endParaRPr lang="cs-CZ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Jazyk: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Datum zhotovení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červen 2012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Očekávaný výstup</a:t>
            </a:r>
            <a:r>
              <a:rPr lang="cs-CZ" b="1" dirty="0" smtClean="0">
                <a:solidFill>
                  <a:srgbClr val="FF0000"/>
                </a:solidFill>
              </a:rPr>
              <a:t>: </a:t>
            </a:r>
            <a:r>
              <a:rPr lang="cs-CZ" dirty="0" smtClean="0"/>
              <a:t>upevnění a procvičení znalostí převodu jednotek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                                  objemu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Speciální vzdělávací potřeby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Klíčová slova: </a:t>
            </a:r>
            <a:r>
              <a:rPr lang="cs-CZ" dirty="0" smtClean="0"/>
              <a:t> m³,dm³,cm³,mm³, hektolitr, litr, decilitr,centilitr,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                          mililitr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Druh učebního materiálu: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Druh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interaktivity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cs-CZ" dirty="0" smtClean="0"/>
              <a:t>aktivita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Cílová skupina: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Stupeň a typ vzdělávání: </a:t>
            </a:r>
            <a:r>
              <a:rPr lang="cs-CZ" dirty="0" smtClean="0"/>
              <a:t>základní vzdělávání – pro druhý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                                           stupeň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Typická věková skupina: </a:t>
            </a:r>
            <a:r>
              <a:rPr lang="cs-CZ" dirty="0" smtClean="0"/>
              <a:t>6.ročník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Celková velikost: 276 kB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Jednotkové krychle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 mm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1 cm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1 dm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1 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 mm³ jeden krychlový  </a:t>
            </a:r>
          </a:p>
          <a:p>
            <a:pPr>
              <a:buNone/>
            </a:pPr>
            <a:r>
              <a:rPr lang="cs-CZ" dirty="0" smtClean="0"/>
              <a:t>                          milimetr</a:t>
            </a:r>
          </a:p>
          <a:p>
            <a:pPr>
              <a:buNone/>
            </a:pPr>
            <a:r>
              <a:rPr lang="cs-CZ" dirty="0" smtClean="0"/>
              <a:t>1 cm³ jeden krychlový</a:t>
            </a:r>
          </a:p>
          <a:p>
            <a:pPr>
              <a:buNone/>
            </a:pPr>
            <a:r>
              <a:rPr lang="cs-CZ" dirty="0" smtClean="0"/>
              <a:t>                        centimetr</a:t>
            </a:r>
          </a:p>
          <a:p>
            <a:pPr>
              <a:buNone/>
            </a:pPr>
            <a:r>
              <a:rPr lang="cs-CZ" dirty="0" smtClean="0"/>
              <a:t>1 dm³ jeden krychlový</a:t>
            </a:r>
          </a:p>
          <a:p>
            <a:pPr>
              <a:buNone/>
            </a:pPr>
            <a:r>
              <a:rPr lang="cs-CZ" dirty="0" smtClean="0"/>
              <a:t>                         decimetr</a:t>
            </a:r>
          </a:p>
          <a:p>
            <a:pPr>
              <a:buNone/>
            </a:pPr>
            <a:r>
              <a:rPr lang="cs-CZ" dirty="0" smtClean="0"/>
              <a:t>1 m³ jeden krychlový </a:t>
            </a:r>
          </a:p>
          <a:p>
            <a:pPr>
              <a:buNone/>
            </a:pPr>
            <a:r>
              <a:rPr lang="cs-CZ" dirty="0" smtClean="0"/>
              <a:t>                                metr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596" y="1357298"/>
            <a:ext cx="1527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Délka hrany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1428736"/>
            <a:ext cx="1626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Objem krychle: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Rozumíš </a:t>
            </a:r>
            <a:r>
              <a:rPr lang="cs-CZ" dirty="0" smtClean="0"/>
              <a:t>tomu, </a:t>
            </a:r>
            <a:r>
              <a:rPr lang="cs-CZ" dirty="0" smtClean="0"/>
              <a:t>Co obrázek ukazuje?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</a:t>
            </a:r>
          </a:p>
          <a:p>
            <a:pPr>
              <a:buNone/>
            </a:pPr>
            <a:r>
              <a:rPr lang="cs-CZ" dirty="0" smtClean="0"/>
              <a:t>              . 1 000       . 1 000        . 1 000</a:t>
            </a:r>
          </a:p>
          <a:p>
            <a:pPr>
              <a:buNone/>
            </a:pPr>
            <a:r>
              <a:rPr lang="cs-CZ" dirty="0" smtClean="0"/>
              <a:t>         m³         dm³            cm³               mm³</a:t>
            </a:r>
            <a:endParaRPr lang="cs-CZ" dirty="0"/>
          </a:p>
        </p:txBody>
      </p:sp>
      <p:sp>
        <p:nvSpPr>
          <p:cNvPr id="12" name="Šipka ohnutá nahoru 11"/>
          <p:cNvSpPr/>
          <p:nvPr/>
        </p:nvSpPr>
        <p:spPr>
          <a:xfrm>
            <a:off x="1785918" y="3143248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ohnutá nahoru 12"/>
          <p:cNvSpPr/>
          <p:nvPr/>
        </p:nvSpPr>
        <p:spPr>
          <a:xfrm>
            <a:off x="3714744" y="3071810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ohnutá nahoru 13"/>
          <p:cNvSpPr/>
          <p:nvPr/>
        </p:nvSpPr>
        <p:spPr>
          <a:xfrm>
            <a:off x="5786446" y="3143248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686800" cy="841248"/>
          </a:xfrm>
        </p:spPr>
        <p:txBody>
          <a:bodyPr/>
          <a:lstStyle/>
          <a:p>
            <a:pPr algn="ctr"/>
            <a:r>
              <a:rPr lang="cs-CZ" dirty="0" smtClean="0"/>
              <a:t>Převody jednotek objemu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 m³ =</a:t>
            </a:r>
          </a:p>
          <a:p>
            <a:pPr>
              <a:buNone/>
            </a:pPr>
            <a:r>
              <a:rPr lang="cs-CZ" dirty="0" smtClean="0"/>
              <a:t>1 m³ =</a:t>
            </a:r>
          </a:p>
          <a:p>
            <a:pPr>
              <a:buNone/>
            </a:pPr>
            <a:r>
              <a:rPr lang="cs-CZ" dirty="0" smtClean="0"/>
              <a:t>1 m³ =</a:t>
            </a:r>
          </a:p>
          <a:p>
            <a:pPr>
              <a:buNone/>
            </a:pPr>
            <a:r>
              <a:rPr lang="cs-CZ" dirty="0" smtClean="0"/>
              <a:t>1 dm³ =</a:t>
            </a:r>
          </a:p>
          <a:p>
            <a:pPr>
              <a:buNone/>
            </a:pPr>
            <a:r>
              <a:rPr lang="cs-CZ" dirty="0" smtClean="0"/>
              <a:t>1 dm³ =</a:t>
            </a:r>
          </a:p>
          <a:p>
            <a:pPr>
              <a:buNone/>
            </a:pPr>
            <a:r>
              <a:rPr lang="cs-CZ" dirty="0" smtClean="0"/>
              <a:t>1 cm³ =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1 000 dm³</a:t>
            </a:r>
          </a:p>
          <a:p>
            <a:pPr>
              <a:buNone/>
            </a:pPr>
            <a:r>
              <a:rPr lang="cs-CZ" dirty="0" smtClean="0"/>
              <a:t>1 000 </a:t>
            </a:r>
            <a:r>
              <a:rPr lang="cs-CZ" dirty="0" err="1" smtClean="0"/>
              <a:t>000</a:t>
            </a:r>
            <a:r>
              <a:rPr lang="cs-CZ" dirty="0" smtClean="0"/>
              <a:t> cm³</a:t>
            </a:r>
          </a:p>
          <a:p>
            <a:pPr>
              <a:buNone/>
            </a:pPr>
            <a:r>
              <a:rPr lang="cs-CZ" dirty="0" smtClean="0"/>
              <a:t>1 000 </a:t>
            </a:r>
            <a:r>
              <a:rPr lang="cs-CZ" dirty="0" err="1" smtClean="0"/>
              <a:t>000</a:t>
            </a:r>
            <a:r>
              <a:rPr lang="cs-CZ" dirty="0" smtClean="0"/>
              <a:t> </a:t>
            </a:r>
            <a:r>
              <a:rPr lang="cs-CZ" dirty="0" err="1" smtClean="0"/>
              <a:t>000</a:t>
            </a:r>
            <a:r>
              <a:rPr lang="cs-CZ" dirty="0" smtClean="0"/>
              <a:t> mm³</a:t>
            </a:r>
          </a:p>
          <a:p>
            <a:pPr>
              <a:buNone/>
            </a:pPr>
            <a:r>
              <a:rPr lang="cs-CZ" dirty="0" smtClean="0"/>
              <a:t>1 000 cm³</a:t>
            </a:r>
          </a:p>
          <a:p>
            <a:pPr>
              <a:buNone/>
            </a:pPr>
            <a:r>
              <a:rPr lang="cs-CZ" dirty="0" smtClean="0"/>
              <a:t>1 000 </a:t>
            </a:r>
            <a:r>
              <a:rPr lang="cs-CZ" dirty="0" err="1" smtClean="0"/>
              <a:t>000</a:t>
            </a:r>
            <a:r>
              <a:rPr lang="cs-CZ" dirty="0" smtClean="0"/>
              <a:t> mm³</a:t>
            </a:r>
          </a:p>
          <a:p>
            <a:pPr>
              <a:buNone/>
            </a:pPr>
            <a:r>
              <a:rPr lang="cs-CZ" dirty="0" smtClean="0"/>
              <a:t>1 000 mm³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Litry, hektolitry, decilitry …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Objem krychle v dm³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Objem krychle v litrech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214414" y="2500306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litr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57290" y="3786190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dm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7752" y="2071678"/>
            <a:ext cx="407406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Krychle s délkou hrany 1 decimetr </a:t>
            </a:r>
          </a:p>
          <a:p>
            <a:r>
              <a:rPr lang="cs-CZ" dirty="0"/>
              <a:t>m</a:t>
            </a:r>
            <a:r>
              <a:rPr lang="cs-CZ" dirty="0" smtClean="0"/>
              <a:t>á objem 1 krychlový decimetr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 krychlový decimetr označujeme 1 dm³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7224" y="4786322"/>
            <a:ext cx="29760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krychlový decimetr je 1 litr </a:t>
            </a:r>
          </a:p>
          <a:p>
            <a:endParaRPr lang="cs-CZ" dirty="0"/>
          </a:p>
          <a:p>
            <a:r>
              <a:rPr lang="cs-CZ" dirty="0" smtClean="0"/>
              <a:t>1 l = 1 dm³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 animBg="1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odpovídající převody: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Přemýšlej: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Přemýšlej: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1472" y="1928802"/>
            <a:ext cx="7096815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 m³ =   (dm³ )                                                                       12 000 </a:t>
            </a:r>
            <a:r>
              <a:rPr lang="cs-CZ" dirty="0" err="1" smtClean="0"/>
              <a:t>000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12 dm³ =  (mm³ )                                                                             12 000</a:t>
            </a:r>
          </a:p>
          <a:p>
            <a:endParaRPr lang="cs-CZ" dirty="0" smtClean="0"/>
          </a:p>
          <a:p>
            <a:r>
              <a:rPr lang="cs-CZ" dirty="0" smtClean="0"/>
              <a:t>12 cm³ = ( mm³ )                                                                              12 000</a:t>
            </a:r>
          </a:p>
          <a:p>
            <a:endParaRPr lang="cs-CZ" dirty="0" smtClean="0"/>
          </a:p>
          <a:p>
            <a:r>
              <a:rPr lang="cs-CZ" dirty="0" smtClean="0"/>
              <a:t>12 m³ = (cm³ )                                                                          12 000 </a:t>
            </a:r>
            <a:r>
              <a:rPr lang="cs-CZ" dirty="0" err="1" smtClean="0"/>
              <a:t>000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12 dm³ = (cm³ )                                                                                 12 000</a:t>
            </a:r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    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 zadaného úkolu: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12 m³    </a:t>
            </a:r>
          </a:p>
          <a:p>
            <a:pPr>
              <a:buNone/>
            </a:pPr>
            <a:r>
              <a:rPr lang="cs-CZ" dirty="0" smtClean="0"/>
              <a:t>    12 dm³</a:t>
            </a:r>
          </a:p>
          <a:p>
            <a:pPr>
              <a:buNone/>
            </a:pPr>
            <a:r>
              <a:rPr lang="cs-CZ" dirty="0" smtClean="0"/>
              <a:t>    12 cm³</a:t>
            </a:r>
          </a:p>
          <a:p>
            <a:pPr>
              <a:buNone/>
            </a:pPr>
            <a:r>
              <a:rPr lang="cs-CZ" dirty="0" smtClean="0"/>
              <a:t>    12 m³</a:t>
            </a:r>
          </a:p>
          <a:p>
            <a:pPr>
              <a:buNone/>
            </a:pPr>
            <a:r>
              <a:rPr lang="cs-CZ" dirty="0" smtClean="0"/>
              <a:t>    12 dm³</a:t>
            </a:r>
          </a:p>
          <a:p>
            <a:pPr>
              <a:buNone/>
            </a:pPr>
            <a:r>
              <a:rPr lang="cs-CZ" dirty="0" smtClean="0"/>
              <a:t>     </a:t>
            </a:r>
          </a:p>
          <a:p>
            <a:pPr>
              <a:buNone/>
            </a:pPr>
            <a:r>
              <a:rPr lang="cs-CZ" dirty="0" smtClean="0"/>
              <a:t>                             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12 000 dm³</a:t>
            </a:r>
          </a:p>
          <a:p>
            <a:pPr>
              <a:buNone/>
            </a:pPr>
            <a:r>
              <a:rPr lang="cs-CZ" dirty="0" smtClean="0"/>
              <a:t>12 000 </a:t>
            </a:r>
            <a:r>
              <a:rPr lang="cs-CZ" dirty="0" err="1" smtClean="0"/>
              <a:t>000</a:t>
            </a:r>
            <a:r>
              <a:rPr lang="cs-CZ" dirty="0" smtClean="0"/>
              <a:t> mm³</a:t>
            </a:r>
          </a:p>
          <a:p>
            <a:pPr>
              <a:buNone/>
            </a:pPr>
            <a:r>
              <a:rPr lang="cs-CZ" dirty="0" smtClean="0"/>
              <a:t>12 000 mm³</a:t>
            </a:r>
          </a:p>
          <a:p>
            <a:pPr>
              <a:buNone/>
            </a:pPr>
            <a:r>
              <a:rPr lang="cs-CZ" dirty="0" smtClean="0"/>
              <a:t>12 000 </a:t>
            </a:r>
            <a:r>
              <a:rPr lang="cs-CZ" dirty="0" err="1" smtClean="0"/>
              <a:t>000</a:t>
            </a:r>
            <a:r>
              <a:rPr lang="cs-CZ" dirty="0" smtClean="0"/>
              <a:t> cm³</a:t>
            </a:r>
          </a:p>
          <a:p>
            <a:pPr>
              <a:buNone/>
            </a:pPr>
            <a:r>
              <a:rPr lang="cs-CZ" dirty="0" smtClean="0"/>
              <a:t>12 000 cm³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6000" y="172084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Metodický list: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1.Prezentace slouží k opakování učiva.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2.Žáci nejprve splní zadaný úkol a pak  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následuje kontrola 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3.Je možno doplnit i pracovními listy.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Nástroje sady Microsoft Office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137</TotalTime>
  <Words>376</Words>
  <Application>Microsoft Office PowerPoint</Application>
  <PresentationFormat>Předvádění na obrazovce (4:3)</PresentationFormat>
  <Paragraphs>113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           Převody jednotek objemu                                        Mgr.Ludmila  Souralová</vt:lpstr>
      <vt:lpstr>Snímek 2</vt:lpstr>
      <vt:lpstr>Jednotkové krychle</vt:lpstr>
      <vt:lpstr>Rozumíš tomu, Co obrázek ukazuje?</vt:lpstr>
      <vt:lpstr>Převody jednotek objemu</vt:lpstr>
      <vt:lpstr>Litry, hektolitry, decilitry …</vt:lpstr>
      <vt:lpstr>Přiřaď odpovídající převody:</vt:lpstr>
      <vt:lpstr>Kontrola zadaného úkolu: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Zástupce</dc:creator>
  <cp:lastModifiedBy>Dum</cp:lastModifiedBy>
  <cp:revision>22</cp:revision>
  <dcterms:created xsi:type="dcterms:W3CDTF">2012-06-04T10:39:25Z</dcterms:created>
  <dcterms:modified xsi:type="dcterms:W3CDTF">2013-11-12T11:10:11Z</dcterms:modified>
</cp:coreProperties>
</file>