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260648"/>
            <a:ext cx="6121667" cy="2664296"/>
          </a:xfrm>
        </p:spPr>
        <p:txBody>
          <a:bodyPr>
            <a:noAutofit/>
          </a:bodyPr>
          <a:lstStyle/>
          <a:p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Název školy: ZŠ a MŠ Zvole, okr. Praha-západ</a:t>
            </a:r>
            <a:b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Autor: Mgr. Lucie Strejcová</a:t>
            </a:r>
            <a:b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Název: VY_32_INOVACE_0 3Š </a:t>
            </a:r>
            <a:r>
              <a:rPr lang="cs-CZ" sz="1800" b="1" dirty="0" smtClean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Pomlka celá a půlová</a:t>
            </a: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b="1" dirty="0" smtClean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1800" b="1" dirty="0" smtClean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1800" b="1" dirty="0" smtClean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Téma</a:t>
            </a: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: Umění a kultura –</a:t>
            </a:r>
            <a:r>
              <a:rPr lang="cs-CZ" sz="1800" b="1" dirty="0" err="1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Hv</a:t>
            </a:r>
            <a:r>
              <a:rPr lang="cs-CZ" sz="1800" b="1" dirty="0">
                <a:solidFill>
                  <a:srgbClr val="00B050"/>
                </a:solidFill>
              </a:rPr>
              <a:t/>
            </a:r>
            <a:br>
              <a:rPr lang="cs-CZ" sz="1800" b="1" dirty="0">
                <a:solidFill>
                  <a:srgbClr val="00B050"/>
                </a:solidFill>
              </a:rPr>
            </a:br>
            <a:r>
              <a:rPr lang="cs-CZ" sz="1800" b="1" dirty="0" smtClean="0">
                <a:solidFill>
                  <a:srgbClr val="00B050"/>
                </a:solidFill>
              </a:rPr>
              <a:t/>
            </a:r>
            <a:br>
              <a:rPr lang="cs-CZ" sz="1800" b="1" dirty="0" smtClean="0">
                <a:solidFill>
                  <a:srgbClr val="00B050"/>
                </a:solidFill>
              </a:rPr>
            </a:br>
            <a:r>
              <a:rPr lang="cs-CZ" sz="1800" b="1" dirty="0" smtClean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Číslo </a:t>
            </a:r>
            <a:r>
              <a:rPr lang="cs-CZ" sz="1800" b="1" dirty="0">
                <a:solidFill>
                  <a:srgbClr val="00B050"/>
                </a:solidFill>
                <a:effectLst>
                  <a:reflection blurRad="6350" stA="55000" endA="300" endPos="45500" dir="5400000" sy="-100000" algn="bl"/>
                </a:effectLst>
              </a:rPr>
              <a:t>projektu: CZ.1.07/1.4.00/21.03</a:t>
            </a:r>
            <a:endParaRPr lang="cs-CZ" sz="1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03976"/>
            <a:ext cx="3744416" cy="89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13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Prezentace: vyvození polohy celé a půlové </a:t>
            </a:r>
            <a:r>
              <a:rPr lang="cs-CZ" dirty="0" smtClean="0"/>
              <a:t>pomlky.</a:t>
            </a:r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elé jablko, které visí na stromě tak, jako celá pomlka je zavěšena na čtvrté </a:t>
            </a:r>
            <a:r>
              <a:rPr lang="cs-CZ" dirty="0" smtClean="0"/>
              <a:t>lince.</a:t>
            </a:r>
            <a:endParaRPr lang="cs-CZ" dirty="0" smtClean="0"/>
          </a:p>
          <a:p>
            <a:r>
              <a:rPr lang="cs-CZ" dirty="0" smtClean="0"/>
              <a:t>Pak přijde mlsoun, utrhne jablko, nakousne ho a zahodí. Půlka jablka leží na zemi jako půlová pomlka leží na třetí </a:t>
            </a:r>
            <a:r>
              <a:rPr lang="cs-CZ" dirty="0" smtClean="0"/>
              <a:t>lince.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95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ez3\Desktop\Lucka\jabl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43661"/>
            <a:ext cx="3682414" cy="248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756865" y="378904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65829" y="414908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56865" y="450912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06089" y="486916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65829" y="522920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2267744" y="4149080"/>
            <a:ext cx="986517" cy="1440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81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ez3\Desktop\Lucka\nakousnuté jabl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896041">
            <a:off x="4360234" y="1822783"/>
            <a:ext cx="4032250" cy="258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043608" y="3429000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43608" y="3717032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982851" y="4005064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43608" y="4293096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3608" y="4581128"/>
            <a:ext cx="3600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1907704" y="3861048"/>
            <a:ext cx="875347" cy="1440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08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Autorka použila </a:t>
            </a:r>
            <a:r>
              <a:rPr lang="cs-CZ" smtClean="0"/>
              <a:t>vlastní kresbu.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25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</TotalTime>
  <Words>71</Words>
  <Application>Microsoft Office PowerPoint</Application>
  <PresentationFormat>Předvádění na obrazovce (4:3)</PresentationFormat>
  <Paragraphs>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Název školy: ZŠ a MŠ Zvole, okr. Praha-západ  Autor: Mgr. Lucie Strejcová  Název: VY_32_INOVACE_0 3Š Pomlka celá a půlová  Téma: Umění a kultura –Hv  Číslo projektu: CZ.1.07/1.4.00/21.03</vt:lpstr>
      <vt:lpstr>ANOTACE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Zvole, okr. Praha-západ  Autor: Mgr. Lucie Strejcová  Název: VY_32_INOVACE_0 3Š Pomlka celá a půlová Téma: Umění a kultura –Hv Číslo projektu: CZ.1.07/1.4.00/21.03</dc:title>
  <dc:creator>prez3</dc:creator>
  <cp:lastModifiedBy>Učitel</cp:lastModifiedBy>
  <cp:revision>6</cp:revision>
  <dcterms:created xsi:type="dcterms:W3CDTF">2011-10-04T18:22:53Z</dcterms:created>
  <dcterms:modified xsi:type="dcterms:W3CDTF">2012-03-17T20:20:55Z</dcterms:modified>
</cp:coreProperties>
</file>