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57" r:id="rId3"/>
    <p:sldId id="258" r:id="rId4"/>
    <p:sldId id="263" r:id="rId5"/>
    <p:sldId id="259" r:id="rId6"/>
    <p:sldId id="262" r:id="rId7"/>
    <p:sldId id="260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C207AE-63A4-4462-9F4D-E12255AB35A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lajky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1_hymna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kroup-Anthem.jpg" TargetMode="External"/><Relationship Id="rId13" Type="http://schemas.openxmlformats.org/officeDocument/2006/relationships/hyperlink" Target="http://cs.wikipedia.org/wiki/Soubor:The_Earth_seen_from_Apollo_17.jpg" TargetMode="External"/><Relationship Id="rId3" Type="http://schemas.openxmlformats.org/officeDocument/2006/relationships/hyperlink" Target="http://cs.wikipedia.org/wiki/Soubor:Small_coat_of_arms_of_the_Czech_Republic.svg" TargetMode="External"/><Relationship Id="rId7" Type="http://schemas.openxmlformats.org/officeDocument/2006/relationships/hyperlink" Target="http://cs.wikipedia.org/wiki/Soubor:Seal_of_the_Czech_Republic.png" TargetMode="External"/><Relationship Id="rId12" Type="http://schemas.openxmlformats.org/officeDocument/2006/relationships/hyperlink" Target="http://cs.wikipedia.org/wiki/Soubor:Czech_crown_jewels.jpg" TargetMode="External"/><Relationship Id="rId17" Type="http://schemas.openxmlformats.org/officeDocument/2006/relationships/hyperlink" Target="http://cs.wikipedia.org/wiki/Vlajky" TargetMode="External"/><Relationship Id="rId2" Type="http://schemas.openxmlformats.org/officeDocument/2006/relationships/hyperlink" Target="http://cs.wikipedia.org/wiki/Soubor:Coat_of_arms_of_the_Czech_Republic.svg" TargetMode="External"/><Relationship Id="rId16" Type="http://schemas.openxmlformats.org/officeDocument/2006/relationships/hyperlink" Target="http://cs.wikipedia.org/wiki/Soubor:Hradcany_soumrak_996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lag_of_the_president_of_the_Czech_Republic.svg" TargetMode="External"/><Relationship Id="rId11" Type="http://schemas.openxmlformats.org/officeDocument/2006/relationships/hyperlink" Target="http://cs.wikipedia.org/wiki/%C4%8Cesk%C3%A1_hymna" TargetMode="External"/><Relationship Id="rId5" Type="http://schemas.openxmlformats.org/officeDocument/2006/relationships/hyperlink" Target="http://cs.wikipedia.org/wiki/Soubor:Flag_of_the_Czech_Republic.svg" TargetMode="External"/><Relationship Id="rId15" Type="http://schemas.openxmlformats.org/officeDocument/2006/relationships/hyperlink" Target="http://cs.wikipedia.org/wiki/Soubor:Czech_Rep._-_Bohemia,_Moravia_and_Silesia_III.png" TargetMode="External"/><Relationship Id="rId10" Type="http://schemas.openxmlformats.org/officeDocument/2006/relationships/hyperlink" Target="http://cs.wikipedia.org/wiki/Soubor:Vaclav_Klaus_headshot.jpg" TargetMode="External"/><Relationship Id="rId4" Type="http://schemas.openxmlformats.org/officeDocument/2006/relationships/hyperlink" Target="http://cs.wikipedia.org/wiki/Soubor:Tricolour_of_the_Czech_Republic.svg" TargetMode="External"/><Relationship Id="rId9" Type="http://schemas.openxmlformats.org/officeDocument/2006/relationships/hyperlink" Target="http://cs.wikipedia.org/wiki/Soubor:Lime_tree.jpg" TargetMode="External"/><Relationship Id="rId14" Type="http://schemas.openxmlformats.org/officeDocument/2006/relationships/hyperlink" Target="http://cs.wikipedia.org/wiki/Soubor:EU_location_CZ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780108"/>
          </a:xfrm>
        </p:spPr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VY_32_INOVACE_12_B_17_Česká republika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: Česká republika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458029"/>
            <a:ext cx="7406640" cy="1752600"/>
          </a:xfrm>
        </p:spPr>
        <p:txBody>
          <a:bodyPr>
            <a:normAutofit/>
          </a:bodyPr>
          <a:lstStyle/>
          <a:p>
            <a:r>
              <a:rPr lang="cs-CZ" smtClean="0"/>
              <a:t>Česká  republika</a:t>
            </a:r>
            <a:endParaRPr lang="cs-CZ" dirty="0" smtClean="0"/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432" y="4195861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892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086808"/>
              </p:ext>
            </p:extLst>
          </p:nvPr>
        </p:nvGraphicFramePr>
        <p:xfrm>
          <a:off x="457200" y="1935163"/>
          <a:ext cx="8229600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13.3.2012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Česká republika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Země, Evropa, Česká</a:t>
                      </a:r>
                      <a:r>
                        <a:rPr lang="cs-CZ" baseline="0" dirty="0" smtClean="0"/>
                        <a:t> republika, vlajka, státní znak, trikolora, česká hymna, prezident, korunovační klenoty, Lípa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53826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dirty="0">
                <a:solidFill>
                  <a:prstClr val="black"/>
                </a:solidFill>
              </a:rPr>
              <a:t>Mgr. Lenka Stará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datum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1. </a:t>
            </a:r>
            <a:r>
              <a:rPr lang="cs-CZ" sz="2300" dirty="0" smtClean="0">
                <a:solidFill>
                  <a:prstClr val="black"/>
                </a:solidFill>
              </a:rPr>
              <a:t>ročník</a:t>
            </a:r>
            <a:br>
              <a:rPr lang="cs-CZ" sz="2300" dirty="0" smtClean="0">
                <a:solidFill>
                  <a:prstClr val="black"/>
                </a:solidFill>
              </a:rPr>
            </a:br>
            <a:r>
              <a:rPr lang="cs-CZ" sz="2300" smtClean="0">
                <a:solidFill>
                  <a:prstClr val="black"/>
                </a:solidFill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4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animace – planeta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Země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po kliknutí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mapa Evropy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(překryje obrázek Země)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 barevně vyznačenou ČR, po kliknutí mapa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České republiky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(překryje obrázek Evropy)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 označením hlavního města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Prahy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 vytvoření představy, kde se naše země nachází, pro lepší názornost lze použít i globus</a:t>
            </a: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státní symboly –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Státní vlajka, Velký státní znak, Trikolora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rozhovor o tom, kde a kdy můžeme vidět státní vlajku, jaké má barvy. Státní znak je na škole, na radnici a různých úřadech.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tátní hymna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dalším znakem státu – ukázka historického zápisu státní hymny, slova státní hymny, hypertextový odkaz na stránku wikipedie se státní hymnou – poslech 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7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Prezidentem ČR je Václav Klaus, bydlí na Pražském hradě – obrázek Hradčan – pokud je doma, vlaje nad hradem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vlajka prezidenta ČR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- je na ní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velký státní znak, lístky lípy, trikolóra a heslo pravda vítězí</a:t>
            </a: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8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české republice patří i další symboly –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Korunovační klenoty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 strom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Lípa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lístky lípy jsou i na vlajce prezidenta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926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	</a:t>
            </a:r>
            <a:r>
              <a:rPr lang="cs-CZ" b="1" i="1" dirty="0" smtClean="0"/>
              <a:t>Praha</a:t>
            </a:r>
            <a:endParaRPr lang="cs-CZ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7" b="95826" l="3673" r="959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96952"/>
            <a:ext cx="1772618" cy="177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110" y="2419178"/>
            <a:ext cx="3904221" cy="2928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21086"/>
            <a:ext cx="7620000" cy="432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41462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STÁTNÍ VLAJKA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STÁTNÍ ZNAK			            TRIKOLÓRA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825802"/>
            <a:ext cx="1368375" cy="164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284428"/>
            <a:ext cx="1941576" cy="7280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926" y="1831690"/>
            <a:ext cx="3350467" cy="22322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Informace 3">
            <a:hlinkClick r:id="rId5" highlightClick="1"/>
          </p:cNvPr>
          <p:cNvSpPr/>
          <p:nvPr/>
        </p:nvSpPr>
        <p:spPr>
          <a:xfrm>
            <a:off x="7236296" y="2564904"/>
            <a:ext cx="432048" cy="382910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754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779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933056"/>
            <a:ext cx="8003232" cy="2391544"/>
          </a:xfrm>
        </p:spPr>
        <p:txBody>
          <a:bodyPr numCol="1">
            <a:normAutofit/>
          </a:bodyPr>
          <a:lstStyle/>
          <a:p>
            <a:pPr marL="0" indent="0" algn="ctr">
              <a:buNone/>
            </a:pP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Kde domov můj,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kde domov můj.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Voda hučí po lučinách,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bory šumí po skalinách,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v sadě skví se jara květ,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zemský ráj to na pohled!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A to je ta krásná země,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země česká, domov můj,</a:t>
            </a:r>
            <a:b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>
                <a:solidFill>
                  <a:schemeClr val="accent1">
                    <a:lumMod val="50000"/>
                  </a:schemeClr>
                </a:solidFill>
              </a:rPr>
              <a:t>země česká, domov můj!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303535"/>
            <a:ext cx="3888432" cy="2449278"/>
          </a:xfrm>
          <a:prstGeom prst="rect">
            <a:avLst/>
          </a:prstGeom>
          <a:noFill/>
          <a:ln w="28575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lačítko akce: Zvuk 6">
            <a:hlinkClick r:id="rId3" highlightClick="1"/>
          </p:cNvPr>
          <p:cNvSpPr/>
          <p:nvPr/>
        </p:nvSpPr>
        <p:spPr>
          <a:xfrm>
            <a:off x="7452320" y="4437112"/>
            <a:ext cx="648072" cy="648072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881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Prezident České republiky se jmenuje Václav Klaus.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310812"/>
            <a:ext cx="2592288" cy="3834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807" y="2326123"/>
            <a:ext cx="1951037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381" y="4509120"/>
            <a:ext cx="2801888" cy="210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21711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republika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3140968"/>
            <a:ext cx="3821905" cy="254793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6" y="2492896"/>
            <a:ext cx="3328987" cy="2547937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26876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i="1" dirty="0" smtClean="0">
                <a:solidFill>
                  <a:srgbClr val="FF0000"/>
                </a:solidFill>
              </a:rPr>
              <a:t>české korunovační klenoty                      </a:t>
            </a:r>
          </a:p>
          <a:p>
            <a:pPr lvl="0"/>
            <a:r>
              <a:rPr lang="cs-CZ" sz="2400" b="1" i="1" dirty="0" smtClean="0">
                <a:solidFill>
                  <a:srgbClr val="FF0000"/>
                </a:solidFill>
              </a:rPr>
              <a:t>                                                        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národní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strom -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Lípa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71094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 smtClean="0"/>
              <a:t>Coat of arms of the Czech </a:t>
            </a:r>
            <a:r>
              <a:rPr lang="en-US" dirty="0" err="1" smtClean="0"/>
              <a:t>Republic.svg</a:t>
            </a:r>
            <a:r>
              <a:rPr lang="en-US" dirty="0" smtClean="0"/>
              <a:t>. In: </a:t>
            </a:r>
            <a:r>
              <a:rPr lang="en-US" i="1" dirty="0" smtClean="0"/>
              <a:t>Wikipedia</a:t>
            </a:r>
            <a:r>
              <a:rPr lang="en-US" dirty="0" smtClean="0"/>
              <a:t>: </a:t>
            </a:r>
            <a:r>
              <a:rPr lang="en-US" i="1" dirty="0" smtClean="0"/>
              <a:t>the free encyclopedia</a:t>
            </a:r>
            <a:r>
              <a:rPr lang="en-US" dirty="0" smtClean="0"/>
              <a:t> [online]. San Francisco (CA): Wikimedia Foundation, 2001- [cit. 2012-03-13].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http://cs.wikipedia.org/wiki/Soubor:Coat_of_arms_of_the_Czech_Republic.svg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Small coat of arms of the Czech </a:t>
            </a:r>
            <a:r>
              <a:rPr lang="en-US" dirty="0" err="1" smtClean="0"/>
              <a:t>Republic.svg</a:t>
            </a:r>
            <a:r>
              <a:rPr lang="en-US" dirty="0" smtClean="0"/>
              <a:t>. In: </a:t>
            </a:r>
            <a:r>
              <a:rPr lang="en-US" i="1" dirty="0" smtClean="0"/>
              <a:t>Wikipedia</a:t>
            </a:r>
            <a:r>
              <a:rPr lang="en-US" dirty="0" smtClean="0"/>
              <a:t>: </a:t>
            </a:r>
            <a:r>
              <a:rPr lang="en-US" i="1" dirty="0" smtClean="0"/>
              <a:t>the free encyclopedia</a:t>
            </a:r>
            <a:r>
              <a:rPr lang="en-US" dirty="0" smtClean="0"/>
              <a:t> [online]. San Francisco (CA): Wikimedia Foundation, 2001- [cit. 2012-03-13].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3"/>
              </a:rPr>
              <a:t>http://cs.wikipedia.org/wiki/Soubor:Small_coat_of_arms_of_the_Czech_Republic.svg</a:t>
            </a:r>
            <a:endParaRPr lang="cs-CZ" dirty="0" smtClean="0"/>
          </a:p>
          <a:p>
            <a:pPr marL="0" indent="0">
              <a:buNone/>
            </a:pPr>
            <a:r>
              <a:rPr lang="en-US" dirty="0" err="1" smtClean="0"/>
              <a:t>Tricolour</a:t>
            </a:r>
            <a:r>
              <a:rPr lang="en-US" dirty="0" smtClean="0"/>
              <a:t> </a:t>
            </a:r>
            <a:r>
              <a:rPr lang="en-US" dirty="0"/>
              <a:t>of the Czech </a:t>
            </a:r>
            <a:r>
              <a:rPr lang="en-US" dirty="0" err="1"/>
              <a:t>Republic.svg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cs.wikipedia.org/wiki/Soubor:Tricolour_of_the_Czech_Republic.svg</a:t>
            </a:r>
            <a:endParaRPr lang="cs-CZ" dirty="0" smtClean="0"/>
          </a:p>
          <a:p>
            <a:pPr marL="0" indent="0">
              <a:buNone/>
            </a:pPr>
            <a:r>
              <a:rPr lang="en-US" dirty="0"/>
              <a:t>Flag of the Czech </a:t>
            </a:r>
            <a:r>
              <a:rPr lang="en-US" dirty="0" err="1"/>
              <a:t>Republic.svg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cs.wikipedia.org/wiki/Soubor:Flag_of_the_Czech_Republic.svg</a:t>
            </a:r>
            <a:endParaRPr lang="cs-CZ" dirty="0" smtClean="0"/>
          </a:p>
          <a:p>
            <a:pPr marL="0" indent="0">
              <a:buNone/>
            </a:pPr>
            <a:r>
              <a:rPr lang="en-US" dirty="0"/>
              <a:t>Flag of the president of the Czech </a:t>
            </a:r>
            <a:r>
              <a:rPr lang="en-US" dirty="0" err="1"/>
              <a:t>Republic.svg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cs.wikipedia.org/wiki/Soubor:Flag_of_the_president_of_the_Czech_Republic.svg</a:t>
            </a:r>
            <a:endParaRPr lang="cs-CZ" dirty="0" smtClean="0"/>
          </a:p>
          <a:p>
            <a:pPr marL="0" indent="0">
              <a:buNone/>
            </a:pPr>
            <a:r>
              <a:rPr lang="en-US" dirty="0"/>
              <a:t>Seal of the Czech Republic.png.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cs.wikipedia.org/wiki/Soubor:Seal_of_the_Czech_Republic.png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Skroup-Anthem.jpg.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cs.wikipedia.org/wiki/Soubor:Skroup-Anthem.jpg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Lime tree.jpg.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cs.wikipedia.org/wiki/Soubor:Lime_tree.jpg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Vaclav</a:t>
            </a:r>
            <a:r>
              <a:rPr lang="cs-CZ" dirty="0"/>
              <a:t> Klaus headshot.jpg.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cs.wikipedia.org/wiki/Soubor:Vaclav_Klaus_headshot.jpg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Česká hymna.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1"/>
              </a:rPr>
              <a:t>http://cs.wikipedia.org/wiki/%</a:t>
            </a:r>
            <a:r>
              <a:rPr lang="cs-CZ" dirty="0" smtClean="0">
                <a:hlinkClick r:id="rId11"/>
              </a:rPr>
              <a:t>C4%8Cesk%C3%A1_hymna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Czech </a:t>
            </a:r>
            <a:r>
              <a:rPr lang="cs-CZ" dirty="0" err="1"/>
              <a:t>crown</a:t>
            </a:r>
            <a:r>
              <a:rPr lang="cs-CZ" dirty="0"/>
              <a:t> jewels.jpg.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cs.wikipedia.org/wiki/Soubor:Czech_crown_jewels.jpg</a:t>
            </a:r>
            <a:endParaRPr lang="cs-CZ" dirty="0" smtClean="0"/>
          </a:p>
          <a:p>
            <a:pPr marL="0" indent="0">
              <a:buNone/>
            </a:pPr>
            <a:r>
              <a:rPr lang="en-US" dirty="0"/>
              <a:t>The Earth seen from Apollo 17.jpg.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13"/>
              </a:rPr>
              <a:t>http://</a:t>
            </a:r>
            <a:r>
              <a:rPr lang="en-US" dirty="0" smtClean="0">
                <a:hlinkClick r:id="rId13"/>
              </a:rPr>
              <a:t>cs.wikipedia.org/wiki/Soubor:The_Earth_seen_from_Apollo_17.jpg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EU </a:t>
            </a:r>
            <a:r>
              <a:rPr lang="cs-CZ" dirty="0" err="1"/>
              <a:t>location</a:t>
            </a:r>
            <a:r>
              <a:rPr lang="cs-CZ" dirty="0"/>
              <a:t> CZE.png.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cs.wikipedia.org/wiki/Soubor:EU_location_CZE.png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Czech </a:t>
            </a:r>
            <a:r>
              <a:rPr lang="cs-CZ" dirty="0" err="1"/>
              <a:t>Rep</a:t>
            </a:r>
            <a:r>
              <a:rPr lang="cs-CZ" dirty="0"/>
              <a:t>. - Bohemia, Moravia and </a:t>
            </a:r>
            <a:r>
              <a:rPr lang="cs-CZ" dirty="0" err="1"/>
              <a:t>Silesia</a:t>
            </a:r>
            <a:r>
              <a:rPr lang="cs-CZ" dirty="0"/>
              <a:t> III.png.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5"/>
              </a:rPr>
              <a:t>http://cs.wikipedia.org/wiki/Soubor:Czech_Rep._-_Bohemia,_</a:t>
            </a:r>
            <a:r>
              <a:rPr lang="cs-CZ" dirty="0" smtClean="0">
                <a:hlinkClick r:id="rId15"/>
              </a:rPr>
              <a:t>Moravia_and_Silesia_III.png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Hradcany</a:t>
            </a:r>
            <a:r>
              <a:rPr lang="cs-CZ" dirty="0"/>
              <a:t> soumrak 9963.JPG.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2012-03-13]. Dostupné z: </a:t>
            </a:r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cs.wikipedia.org/wiki/Soubor:Hradcany_soumrak_9963.JPG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/>
              <a:t>Hypertextové odkazy: </a:t>
            </a:r>
            <a:r>
              <a:rPr lang="cs-CZ" sz="28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17"/>
              </a:rPr>
              <a:t>http://</a:t>
            </a:r>
            <a:r>
              <a:rPr lang="cs-CZ" sz="2800" u="sng" dirty="0" smtClean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17"/>
              </a:rPr>
              <a:t>cs.wikipedia.org/wiki/Vlajky</a:t>
            </a:r>
            <a:r>
              <a:rPr lang="cs-CZ" sz="2800" u="sng" dirty="0" smtClean="0">
                <a:solidFill>
                  <a:srgbClr val="0000FF"/>
                </a:solidFill>
                <a:latin typeface="Calibri"/>
                <a:ea typeface="Calibri"/>
                <a:cs typeface="Times New Roman"/>
              </a:rPr>
              <a:t> ; </a:t>
            </a:r>
            <a:r>
              <a:rPr lang="cs-CZ" sz="28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11"/>
              </a:rPr>
              <a:t>http://cs.wikipedia.org/wiki/%C4%8Cesk%C3%A1_hymna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9874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</TotalTime>
  <Words>860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NÁZEV ŠKOLY: ZŠ Karla Klíče Hostinné AUTOR: Mgr. Lenka Stará NÁZEV: VY_32_INOVACE_12_B_17_Česká republika TÉMA: Česká republika ČÍSLO PROJEKTU: CZ.1.07/1.4.00/21.2131</vt:lpstr>
      <vt:lpstr>Prezentace aplikace PowerPoint</vt:lpstr>
      <vt:lpstr>Mgr. Lenka Stará datum Určeno pro 1. ročník Prezentace obsahuje animace.</vt:lpstr>
      <vt:lpstr>Česká republika</vt:lpstr>
      <vt:lpstr>Česká republika</vt:lpstr>
      <vt:lpstr>Hymna</vt:lpstr>
      <vt:lpstr>Česká republika</vt:lpstr>
      <vt:lpstr>Česká republika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Lenka Stará</cp:lastModifiedBy>
  <cp:revision>28</cp:revision>
  <dcterms:created xsi:type="dcterms:W3CDTF">2012-03-05T14:50:17Z</dcterms:created>
  <dcterms:modified xsi:type="dcterms:W3CDTF">2012-03-15T12:57:52Z</dcterms:modified>
</cp:coreProperties>
</file>