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BD9D4-5766-4E58-953C-9AB0C2018E0C}" type="datetimeFigureOut">
              <a:rPr lang="cs-CZ" smtClean="0"/>
              <a:pPr/>
              <a:t>8.9.2013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FDE64-0914-493B-946D-EC7AAB441C7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BD9D4-5766-4E58-953C-9AB0C2018E0C}" type="datetimeFigureOut">
              <a:rPr lang="cs-CZ" smtClean="0"/>
              <a:pPr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FDE64-0914-493B-946D-EC7AAB441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BD9D4-5766-4E58-953C-9AB0C2018E0C}" type="datetimeFigureOut">
              <a:rPr lang="cs-CZ" smtClean="0"/>
              <a:pPr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FDE64-0914-493B-946D-EC7AAB441C7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BD9D4-5766-4E58-953C-9AB0C2018E0C}" type="datetimeFigureOut">
              <a:rPr lang="cs-CZ" smtClean="0"/>
              <a:pPr/>
              <a:t>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FDE64-0914-493B-946D-EC7AAB441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BD9D4-5766-4E58-953C-9AB0C2018E0C}" type="datetimeFigureOut">
              <a:rPr lang="cs-CZ" smtClean="0"/>
              <a:pPr/>
              <a:t>8.9.2013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FDE64-0914-493B-946D-EC7AAB441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BD9D4-5766-4E58-953C-9AB0C2018E0C}" type="datetimeFigureOut">
              <a:rPr lang="cs-CZ" smtClean="0"/>
              <a:pPr/>
              <a:t>8.9.2013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FDE64-0914-493B-946D-EC7AAB441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BD9D4-5766-4E58-953C-9AB0C2018E0C}" type="datetimeFigureOut">
              <a:rPr lang="cs-CZ" smtClean="0"/>
              <a:pPr/>
              <a:t>8.9.2013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FDE64-0914-493B-946D-EC7AAB441C7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BD9D4-5766-4E58-953C-9AB0C2018E0C}" type="datetimeFigureOut">
              <a:rPr lang="cs-CZ" smtClean="0"/>
              <a:pPr/>
              <a:t>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FDE64-0914-493B-946D-EC7AAB441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BD9D4-5766-4E58-953C-9AB0C2018E0C}" type="datetimeFigureOut">
              <a:rPr lang="cs-CZ" smtClean="0"/>
              <a:pPr/>
              <a:t>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FDE64-0914-493B-946D-EC7AAB441C7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BD9D4-5766-4E58-953C-9AB0C2018E0C}" type="datetimeFigureOut">
              <a:rPr lang="cs-CZ" smtClean="0"/>
              <a:pPr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FDE64-0914-493B-946D-EC7AAB441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ABD9D4-5766-4E58-953C-9AB0C2018E0C}" type="datetimeFigureOut">
              <a:rPr lang="cs-CZ" smtClean="0"/>
              <a:pPr/>
              <a:t>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DDFDE64-0914-493B-946D-EC7AAB441C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5ABD9D4-5766-4E58-953C-9AB0C2018E0C}" type="datetimeFigureOut">
              <a:rPr lang="cs-CZ" smtClean="0"/>
              <a:pPr/>
              <a:t>8.9.2013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DDFDE64-0914-493B-946D-EC7AAB441C7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15616" y="332656"/>
            <a:ext cx="7723584" cy="1499426"/>
          </a:xfrm>
        </p:spPr>
        <p:txBody>
          <a:bodyPr>
            <a:normAutofit/>
          </a:bodyPr>
          <a:lstStyle/>
          <a:p>
            <a:pPr algn="ctr"/>
            <a:r>
              <a:rPr lang="cs-CZ" sz="7200" b="1" dirty="0" smtClean="0">
                <a:solidFill>
                  <a:srgbClr val="FF0000"/>
                </a:solidFill>
                <a:latin typeface="Algerian" pitchFamily="82" charset="0"/>
                <a:cs typeface="Times New Roman" pitchFamily="18" charset="0"/>
              </a:rPr>
              <a:t>People</a:t>
            </a:r>
            <a:endParaRPr lang="cs-CZ" sz="7200" b="1" dirty="0">
              <a:solidFill>
                <a:srgbClr val="FF0000"/>
              </a:solidFill>
              <a:latin typeface="Algerian" pitchFamily="82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Lucia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Púčková</a:t>
            </a:r>
            <a:endParaRPr lang="cs-CZ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VY_32_Inovace_18 PL-3</a:t>
            </a:r>
          </a:p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ZŠ a MŠ </a:t>
            </a:r>
            <a:r>
              <a:rPr lang="cs-CZ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Nedašov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59632" y="3933056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4437112"/>
            <a:ext cx="7632848" cy="176582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Puckova-nb\AppData\Local\Microsoft\Windows\Temporary Internet Files\Content.IE5\K0O7W0UI\MC9004404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700808"/>
            <a:ext cx="2520280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187624" y="710666"/>
          <a:ext cx="7462048" cy="5458860"/>
        </p:xfrm>
        <a:graphic>
          <a:graphicData uri="http://schemas.openxmlformats.org/drawingml/2006/table">
            <a:tbl>
              <a:tblPr/>
              <a:tblGrid>
                <a:gridCol w="2376264"/>
                <a:gridCol w="1291659"/>
                <a:gridCol w="688975"/>
                <a:gridCol w="690562"/>
                <a:gridCol w="690563"/>
                <a:gridCol w="862012"/>
                <a:gridCol w="862013"/>
              </a:tblGrid>
              <a:tr h="70329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Anotace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prezentace slouží jako opakování a prohloubení slovní zásoby spojené s vnější a vnitřní charakteristikou člověka</a:t>
                      </a: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0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Autor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Mgr. Lucia Púčková</a:t>
                      </a:r>
                    </a:p>
                  </a:txBody>
                  <a:tcPr marL="7620" marR="7620" marT="9525" marB="9525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0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Jazyk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anglický</a:t>
                      </a:r>
                    </a:p>
                  </a:txBody>
                  <a:tcPr marL="7620" marR="7620" marT="9525" marB="9525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150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Oček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vaný výstup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žák  si osvojí základní slovní zásobu a gramatické obraty užívané při popisu člověka jakožto jedinečné a neopakovatelné osobnosti</a:t>
                      </a: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10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Speci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ln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vzděl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vac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potřeby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ž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dn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é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0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Kl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čov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slova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People,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family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characteristics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10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Druh učebn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ho materi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lu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prezentace</a:t>
                      </a: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0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Druh interaktivity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kombinovan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á, samostatný úkol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0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C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lov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skupina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ž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k</a:t>
                      </a: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362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Stupeň a typ vzděl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v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í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z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kladn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vzděl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v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í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–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druhý stupeň</a:t>
                      </a: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0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Typick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věkov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skupina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Žáci 6.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tříd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845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Celkov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 velikost 1,56 MB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Datum   </a:t>
                      </a:r>
                    </a:p>
                  </a:txBody>
                  <a:tcPr marL="7620" marR="7620" marT="9525" marB="9525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duben  2012</a:t>
                      </a:r>
                    </a:p>
                  </a:txBody>
                  <a:tcPr marL="7620" marR="7620" marT="9525" marB="9525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/>
                          <a:cs typeface="Arial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cs typeface="Arial" charset="0"/>
                      </a:endParaRPr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620" marR="7620" marT="7620" marB="0" anchor="b" horzOverflow="overflow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476672"/>
            <a:ext cx="7200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People </a:t>
            </a: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all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over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world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are different </a:t>
            </a: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interesting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Each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us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unique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unrepeatable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personality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www.databazekupcu.cz/grafika/picture_de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3140968"/>
            <a:ext cx="7128792" cy="3717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Puckova-nb\AppData\Local\Microsoft\Windows\Temporary Internet Files\Content.IE5\AM1I8PN9\MP90040205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2492896"/>
            <a:ext cx="4283968" cy="403244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403648" y="404664"/>
            <a:ext cx="70567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Hello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my name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Sara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I live in London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twelve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years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old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 would like to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introduce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you my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family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331640" y="2348880"/>
            <a:ext cx="33843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rgbClr val="FF0000"/>
                </a:solidFill>
              </a:rPr>
              <a:t>But</a:t>
            </a:r>
            <a:r>
              <a:rPr lang="cs-CZ" sz="2000" b="1" dirty="0" smtClean="0">
                <a:solidFill>
                  <a:srgbClr val="FF0000"/>
                </a:solidFill>
              </a:rPr>
              <a:t> at </a:t>
            </a:r>
            <a:r>
              <a:rPr lang="cs-CZ" sz="2000" b="1" dirty="0" err="1" smtClean="0">
                <a:solidFill>
                  <a:srgbClr val="FF0000"/>
                </a:solidFill>
              </a:rPr>
              <a:t>first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something</a:t>
            </a:r>
            <a:r>
              <a:rPr lang="cs-CZ" sz="2000" b="1" dirty="0" smtClean="0">
                <a:solidFill>
                  <a:srgbClr val="FF0000"/>
                </a:solidFill>
              </a:rPr>
              <a:t> about </a:t>
            </a:r>
            <a:r>
              <a:rPr lang="cs-CZ" sz="2000" b="1" dirty="0" err="1" smtClean="0">
                <a:solidFill>
                  <a:srgbClr val="FF0000"/>
                </a:solidFill>
              </a:rPr>
              <a:t>me</a:t>
            </a:r>
            <a:r>
              <a:rPr lang="cs-CZ" sz="2000" b="1" dirty="0" smtClean="0">
                <a:solidFill>
                  <a:srgbClr val="FF0000"/>
                </a:solidFill>
              </a:rPr>
              <a:t>. 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My </a:t>
            </a:r>
            <a:r>
              <a:rPr lang="cs-CZ" sz="2000" b="1" dirty="0" err="1" smtClean="0">
                <a:solidFill>
                  <a:srgbClr val="FF0000"/>
                </a:solidFill>
              </a:rPr>
              <a:t>friends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call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me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Smallie</a:t>
            </a:r>
            <a:r>
              <a:rPr lang="cs-CZ" sz="2000" b="1" dirty="0" smtClean="0">
                <a:solidFill>
                  <a:srgbClr val="FF0000"/>
                </a:solidFill>
              </a:rPr>
              <a:t>, </a:t>
            </a:r>
            <a:r>
              <a:rPr lang="cs-CZ" sz="2000" b="1" dirty="0" err="1" smtClean="0">
                <a:solidFill>
                  <a:srgbClr val="FF0000"/>
                </a:solidFill>
              </a:rPr>
              <a:t>because</a:t>
            </a:r>
            <a:r>
              <a:rPr lang="cs-CZ" sz="2000" b="1" dirty="0" smtClean="0">
                <a:solidFill>
                  <a:srgbClr val="FF0000"/>
                </a:solidFill>
              </a:rPr>
              <a:t> I </a:t>
            </a:r>
            <a:r>
              <a:rPr lang="cs-CZ" sz="2000" b="1" dirty="0" err="1" smtClean="0">
                <a:solidFill>
                  <a:srgbClr val="FF0000"/>
                </a:solidFill>
              </a:rPr>
              <a:t>am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small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and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slim</a:t>
            </a:r>
            <a:r>
              <a:rPr lang="cs-CZ" sz="2000" b="1" dirty="0" smtClean="0">
                <a:solidFill>
                  <a:srgbClr val="FF0000"/>
                </a:solidFill>
              </a:rPr>
              <a:t>. I </a:t>
            </a:r>
            <a:r>
              <a:rPr lang="cs-CZ" sz="2000" b="1" dirty="0" err="1" smtClean="0">
                <a:solidFill>
                  <a:srgbClr val="FF0000"/>
                </a:solidFill>
              </a:rPr>
              <a:t>have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got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long</a:t>
            </a:r>
            <a:r>
              <a:rPr lang="cs-CZ" sz="2000" b="1" dirty="0" smtClean="0">
                <a:solidFill>
                  <a:srgbClr val="FF0000"/>
                </a:solidFill>
              </a:rPr>
              <a:t>, </a:t>
            </a:r>
            <a:r>
              <a:rPr lang="cs-CZ" sz="2000" b="1" dirty="0" err="1" smtClean="0">
                <a:solidFill>
                  <a:srgbClr val="FF0000"/>
                </a:solidFill>
              </a:rPr>
              <a:t>dark</a:t>
            </a:r>
            <a:r>
              <a:rPr lang="cs-CZ" sz="2000" b="1" dirty="0" smtClean="0">
                <a:solidFill>
                  <a:srgbClr val="FF0000"/>
                </a:solidFill>
              </a:rPr>
              <a:t>, </a:t>
            </a:r>
            <a:r>
              <a:rPr lang="cs-CZ" sz="2000" b="1" dirty="0" err="1" smtClean="0">
                <a:solidFill>
                  <a:srgbClr val="FF0000"/>
                </a:solidFill>
              </a:rPr>
              <a:t>wavy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hair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and</a:t>
            </a:r>
            <a:r>
              <a:rPr lang="cs-CZ" sz="2000" b="1" dirty="0" smtClean="0">
                <a:solidFill>
                  <a:srgbClr val="FF0000"/>
                </a:solidFill>
              </a:rPr>
              <a:t> big </a:t>
            </a:r>
            <a:r>
              <a:rPr lang="cs-CZ" sz="2000" b="1" dirty="0" err="1" smtClean="0">
                <a:solidFill>
                  <a:srgbClr val="FF0000"/>
                </a:solidFill>
              </a:rPr>
              <a:t>brown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eyes</a:t>
            </a:r>
            <a:r>
              <a:rPr lang="cs-CZ" sz="2000" b="1" dirty="0" smtClean="0">
                <a:solidFill>
                  <a:srgbClr val="FF0000"/>
                </a:solidFill>
              </a:rPr>
              <a:t>.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4797152"/>
            <a:ext cx="33843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I love </a:t>
            </a:r>
            <a:r>
              <a:rPr lang="cs-CZ" sz="2000" b="1" dirty="0" err="1" smtClean="0">
                <a:solidFill>
                  <a:srgbClr val="FF0000"/>
                </a:solidFill>
              </a:rPr>
              <a:t>books</a:t>
            </a:r>
            <a:r>
              <a:rPr lang="cs-CZ" sz="2000" b="1" dirty="0" smtClean="0">
                <a:solidFill>
                  <a:srgbClr val="FF0000"/>
                </a:solidFill>
              </a:rPr>
              <a:t>.  In my free </a:t>
            </a:r>
            <a:r>
              <a:rPr lang="cs-CZ" sz="2000" b="1" dirty="0" err="1" smtClean="0">
                <a:solidFill>
                  <a:srgbClr val="FF0000"/>
                </a:solidFill>
              </a:rPr>
              <a:t>time</a:t>
            </a:r>
            <a:r>
              <a:rPr lang="cs-CZ" sz="2000" b="1" dirty="0" smtClean="0">
                <a:solidFill>
                  <a:srgbClr val="FF0000"/>
                </a:solidFill>
              </a:rPr>
              <a:t> I </a:t>
            </a:r>
            <a:r>
              <a:rPr lang="cs-CZ" sz="2000" b="1" dirty="0" err="1" smtClean="0">
                <a:solidFill>
                  <a:srgbClr val="FF0000"/>
                </a:solidFill>
              </a:rPr>
              <a:t>read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books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and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draw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pictures</a:t>
            </a:r>
            <a:r>
              <a:rPr lang="cs-CZ" sz="2000" b="1" dirty="0" smtClean="0">
                <a:solidFill>
                  <a:srgbClr val="FF0000"/>
                </a:solidFill>
              </a:rPr>
              <a:t>. My </a:t>
            </a:r>
            <a:r>
              <a:rPr lang="cs-CZ" sz="2000" b="1" dirty="0" err="1" smtClean="0">
                <a:solidFill>
                  <a:srgbClr val="FF0000"/>
                </a:solidFill>
              </a:rPr>
              <a:t>favourite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subject</a:t>
            </a:r>
            <a:r>
              <a:rPr lang="cs-CZ" sz="2000" b="1" dirty="0" smtClean="0">
                <a:solidFill>
                  <a:srgbClr val="FF0000"/>
                </a:solidFill>
              </a:rPr>
              <a:t> at </a:t>
            </a:r>
            <a:r>
              <a:rPr lang="cs-CZ" sz="2000" b="1" dirty="0" err="1" smtClean="0">
                <a:solidFill>
                  <a:srgbClr val="FF0000"/>
                </a:solidFill>
              </a:rPr>
              <a:t>school</a:t>
            </a:r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</a:rPr>
              <a:t>is</a:t>
            </a:r>
            <a:r>
              <a:rPr lang="cs-CZ" sz="2000" b="1" dirty="0" smtClean="0">
                <a:solidFill>
                  <a:srgbClr val="FF0000"/>
                </a:solidFill>
              </a:rPr>
              <a:t> English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uckova-nb\AppData\Local\Microsoft\Windows\Temporary Internet Files\Content.IE5\AM1I8PN9\MP90040205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2195736" cy="165618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491880" y="260648"/>
            <a:ext cx="511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brother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best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Samuel.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Puckova-nb\AppData\Local\Microsoft\Windows\Temporary Internet Files\Content.IE5\S7687CZ2\MP90020203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97936" y="836712"/>
            <a:ext cx="2846064" cy="444968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259632" y="1844824"/>
            <a:ext cx="48245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Sammy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ten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years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old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He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small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slim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he has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brown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eyes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big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mouth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Mum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cut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his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hair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so he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bald</a:t>
            </a:r>
            <a:r>
              <a:rPr lang="cs-CZ" sz="2000" b="1" dirty="0" smtClean="0">
                <a:solidFill>
                  <a:srgbClr val="FF0000"/>
                </a:solidFill>
              </a:rPr>
              <a:t>.</a:t>
            </a:r>
            <a:endParaRPr lang="cs-CZ" sz="2000" b="1" dirty="0">
              <a:solidFill>
                <a:srgbClr val="FF0000"/>
              </a:solidFill>
            </a:endParaRPr>
          </a:p>
        </p:txBody>
      </p:sp>
      <p:pic>
        <p:nvPicPr>
          <p:cNvPr id="2052" name="Picture 4" descr="C:\Users\Puckova-nb\AppData\Local\Microsoft\Windows\Temporary Internet Files\Content.IE5\DE4CGPLA\MC90042315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3068960"/>
            <a:ext cx="936104" cy="93610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475656" y="4077072"/>
            <a:ext cx="46085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Sammy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likes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He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won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London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competition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last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year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My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friends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say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he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very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kind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friendly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uckova-nb\AppData\Local\Microsoft\Windows\Temporary Internet Files\Content.IE5\K0O7W0UI\MP90040205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2232248" cy="1916832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491880" y="404664"/>
            <a:ext cx="540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my sister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Sue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She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young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does not go to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C:\Users\Puckova-nb\AppData\Local\Microsoft\Windows\Temporary Internet Files\Content.IE5\DE4CGPLA\MP90039928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484784"/>
            <a:ext cx="4283968" cy="335327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115616" y="2276872"/>
            <a:ext cx="36004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Sue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dark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skinned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as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family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She has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long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dark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curly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hair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I like her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hands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lovely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Sue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very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clever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talented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She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wants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singer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She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sings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all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love her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because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she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pretty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broad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minded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Picture 5" descr="C:\Users\Puckova-nb\AppData\Local\Microsoft\Windows\Temporary Internet Files\Content.IE5\DE4CGPLA\MC90044043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4869160"/>
            <a:ext cx="2188840" cy="19888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Puckova-nb\AppData\Local\Microsoft\Windows\Temporary Internet Files\Content.IE5\AM1I8PN9\MP900402058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0"/>
            <a:ext cx="2304256" cy="1872208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419872" y="404664"/>
            <a:ext cx="5328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Hello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this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beloved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mum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Susan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Isn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`t she beautiful?</a:t>
            </a:r>
          </a:p>
        </p:txBody>
      </p:sp>
      <p:pic>
        <p:nvPicPr>
          <p:cNvPr id="4099" name="Picture 3" descr="C:\Users\Puckova-nb\AppData\Local\Microsoft\Windows\Temporary Internet Files\Content.IE5\DE4CGPLA\MP90040032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556792"/>
            <a:ext cx="3059832" cy="530120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187624" y="2276872"/>
            <a:ext cx="46085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My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mum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 beautiful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woman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She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tall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slim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She has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short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dark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hair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big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eyes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She works as a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doctor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I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want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doctor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too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because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want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to help other people.</a:t>
            </a:r>
          </a:p>
          <a:p>
            <a:endParaRPr lang="cs-CZ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My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mum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works in 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Hope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hospital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In her free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she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dances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listens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music. She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very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intelligent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, elegant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honest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uckova-nb\AppData\Local\Microsoft\Windows\Temporary Internet Files\Content.IE5\K0O7W0UI\MP900402058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2376264" cy="1916832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635896" y="404664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….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daddy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Sean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)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7" name="Picture 7" descr="C:\Users\Puckova-nb\AppData\Local\Microsoft\Windows\Temporary Internet Files\Content.IE5\K0O7W0UI\MP90040033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908720"/>
            <a:ext cx="3851920" cy="3384376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1115616" y="2348880"/>
            <a:ext cx="396044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My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daddy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tall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strong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man. He works in a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computer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company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he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likes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computers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He has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short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dark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hair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beard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 He also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wears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glasses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My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daddy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 big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fan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basketball. He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watches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sport on TV every day. His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favourite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sportman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Michael </a:t>
            </a:r>
            <a:r>
              <a:rPr lang="cs-CZ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Jordan</a:t>
            </a:r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8" name="Picture 8" descr="C:\Users\Puckova-nb\AppData\Local\Microsoft\Windows\Temporary Internet Files\Content.IE5\AM1I8PN9\MC90044127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4114800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Puckova-nb\AppData\Local\Microsoft\Windows\Temporary Internet Files\Content.IE5\S7687CZ2\MP90040205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2304256" cy="1772816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491880" y="332656"/>
            <a:ext cx="5400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 you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best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 I do. This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Katie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She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classmate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best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9" name="Picture 5" descr="C:\Users\Puckova-nb\AppData\Local\Microsoft\Windows\Temporary Internet Files\Content.IE5\AM1I8PN9\MP9004117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628800"/>
            <a:ext cx="4211960" cy="5085184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187624" y="2204864"/>
            <a:ext cx="3600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Katie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goes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with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She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twelve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years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old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one day she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wants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teacher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She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likes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Maths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Geography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Art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 her free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she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takes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photos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She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great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!!!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uckova-nb\AppData\Local\Microsoft\Windows\Temporary Internet Files\Content.IE5\K0O7W0UI\MP900402058[3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88640"/>
            <a:ext cx="3901440" cy="288032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259632" y="260648"/>
            <a:ext cx="34563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family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friends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I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some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task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for you: </a:t>
            </a:r>
            <a:r>
              <a:rPr lang="cs-CZ" sz="3200" b="1" u="sng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try</a:t>
            </a:r>
            <a:r>
              <a:rPr lang="cs-CZ" sz="32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3200" b="1" u="sng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describe</a:t>
            </a:r>
            <a:r>
              <a:rPr lang="cs-CZ" sz="32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32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family</a:t>
            </a:r>
            <a:r>
              <a:rPr lang="cs-CZ" sz="32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32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best</a:t>
            </a:r>
            <a:r>
              <a:rPr lang="cs-CZ" sz="32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friends</a:t>
            </a:r>
            <a:r>
              <a:rPr lang="cs-CZ" sz="32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4077072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You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see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that it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very </a:t>
            </a:r>
            <a:r>
              <a:rPr lang="cs-CZ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funny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 descr="C:\Users\Puckova-nb\AppData\Local\Microsoft\Windows\Temporary Internet Files\Content.IE5\AM1I8PN9\MC900440452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149080"/>
            <a:ext cx="2160240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332656"/>
            <a:ext cx="6264696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New </a:t>
            </a:r>
            <a:r>
              <a:rPr lang="cs-CZ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vocabulary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cs-CZ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Interesting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– zajímavý</a:t>
            </a:r>
          </a:p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Unique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– jedinečný</a:t>
            </a:r>
          </a:p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Unrepeatable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– neopakovatelný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Personality – osobnost</a:t>
            </a:r>
          </a:p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Competition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– soutěž</a:t>
            </a:r>
          </a:p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Friendly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– přátelský</a:t>
            </a:r>
          </a:p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Kind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– milý</a:t>
            </a:r>
          </a:p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Broad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minded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– hodný, velkorysý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Elegant – elegantní</a:t>
            </a:r>
          </a:p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Honest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– čestný</a:t>
            </a:r>
          </a:p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Company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– společnost</a:t>
            </a:r>
          </a:p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Sportman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– sportovec</a:t>
            </a:r>
          </a:p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Favourite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– oblíbený</a:t>
            </a:r>
          </a:p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Classmate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– spolužák, spolužačka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Great – skvělý, úžasný</a:t>
            </a:r>
          </a:p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Describe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– popsat, popisovat</a:t>
            </a:r>
          </a:p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Funny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– vtipný, směšný</a:t>
            </a:r>
          </a:p>
          <a:p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Dark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skinned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– tmavá pleť</a:t>
            </a: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404664"/>
            <a:ext cx="7344816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Metodický list 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Tato prezentace je určena pro žáky 6. tříd základních škol. Slouží k opakování, ale také prohloubení slovní zásoby a gramatických konstrukcí, které jsou spojeny s popisováním osob, jejich vnější i vnitřní charakteristikou. Žáci si nejen procvičují anglický jazyk v praxi, ale především rozvíjí své komunikační a paměťové schopnosti.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88640"/>
            <a:ext cx="7128792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endParaRPr lang="cs-CZ" sz="2400" dirty="0" smtClean="0"/>
          </a:p>
          <a:p>
            <a:pPr algn="just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×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McCarthy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, M.; O`Dell, F. 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English </a:t>
            </a:r>
            <a:r>
              <a:rPr lang="cs-CZ" sz="2000" b="1" i="1" dirty="0" err="1" smtClean="0">
                <a:latin typeface="Times New Roman" pitchFamily="18" charset="0"/>
                <a:cs typeface="Times New Roman" pitchFamily="18" charset="0"/>
              </a:rPr>
              <a:t>Vocabulary</a:t>
            </a: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 in Use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 Cambridge: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Cambridge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University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Press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, 2001. 309 s. </a:t>
            </a:r>
          </a:p>
          <a:p>
            <a:pPr algn="just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ISBN 0-521-66435-7</a:t>
            </a:r>
          </a:p>
          <a:p>
            <a:pPr algn="just"/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× Nástroje sady Microsoft Office</a:t>
            </a: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190</TotalTime>
  <Words>752</Words>
  <Application>Microsoft Office PowerPoint</Application>
  <PresentationFormat>Předvádění na obrazovce (4:3)</PresentationFormat>
  <Paragraphs>119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Slunovrat</vt:lpstr>
      <vt:lpstr>People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People</dc:title>
  <dc:creator>Puckova-nb</dc:creator>
  <cp:lastModifiedBy>Puckova-nb</cp:lastModifiedBy>
  <cp:revision>28</cp:revision>
  <cp:lastPrinted>2013-09-08T10:39:33Z</cp:lastPrinted>
  <dcterms:created xsi:type="dcterms:W3CDTF">2012-04-02T12:23:20Z</dcterms:created>
  <dcterms:modified xsi:type="dcterms:W3CDTF">2013-09-08T10:41:30Z</dcterms:modified>
</cp:coreProperties>
</file>