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3" r:id="rId4"/>
    <p:sldId id="272" r:id="rId5"/>
    <p:sldId id="259" r:id="rId6"/>
    <p:sldId id="269" r:id="rId7"/>
    <p:sldId id="260" r:id="rId8"/>
    <p:sldId id="261" r:id="rId9"/>
    <p:sldId id="264" r:id="rId10"/>
    <p:sldId id="265" r:id="rId11"/>
    <p:sldId id="267" r:id="rId12"/>
    <p:sldId id="268" r:id="rId13"/>
    <p:sldId id="270" r:id="rId14"/>
    <p:sldId id="271" r:id="rId15"/>
    <p:sldId id="275" r:id="rId16"/>
    <p:sldId id="27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383D"/>
    <a:srgbClr val="FFCD2F"/>
    <a:srgbClr val="EF0B10"/>
    <a:srgbClr val="FF09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148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5DADBC-3864-4619-A97D-FA92A96EC112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959E5-EEC2-4D68-B7CE-DF78C747F1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959E5-EEC2-4D68-B7CE-DF78C747F1C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CCE51-C5A9-48B6-8A52-5DE914A038F5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EDB44-849B-4527-A270-7A547950E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7E22-45AB-44C7-8ABE-B614B2480923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AE29B-AFCD-4B33-9718-6BD283F87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1E2B9-8A1B-48AE-9301-DD7683693637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84F36-3DF2-41C1-91F9-B46491152C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959F7-F1EC-4117-85EC-CA18A1D37830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4C0BF-12B4-4C1C-8BDC-083FA03F7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4C823-C7DB-491B-B3DA-1BEE9BD5D327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D3606-9411-43E0-9B84-CB1BEFEF7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6BC3E-8993-44EC-9A6F-10A97877A856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F6172-1622-4167-9E48-AE199F1183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05693-22A0-4460-822C-7C1B51B2BFEF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3797B-DA31-4CC4-B169-19D40417D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4EE3E-A99C-4FF0-A844-FB50B5868EF2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BC941-A2CF-4CF0-AEB5-0FCDE0E9A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6758E-B1DB-40AF-8F38-2C47186CBCDF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1B492-AF96-4FD0-910C-ED8DD9A5E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AEB51-9DB3-4EB6-B0AC-151EDAAE2301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0122C-87B4-4658-BD7B-92172F254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5B6B7-267B-4A94-8379-DA9416F21415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3D4B3-900A-446F-913C-4CB413AD2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8A8EEA-C8ED-4D0A-A35F-03CC15D69F26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30E193-9780-4D50-8A76-B6AF79BD1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Qtc15boCLPGZ0kfJMchzskW_Qk8tXlUS5Gvr4C53W3nOcMQoHisA" TargetMode="External"/><Relationship Id="rId2" Type="http://schemas.openxmlformats.org/officeDocument/2006/relationships/hyperlink" Target="http://www.cvcgesba.edu.sk/images/certi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veskole.cz/download/2/9/5/rukavice.JPG" TargetMode="External"/><Relationship Id="rId4" Type="http://schemas.openxmlformats.org/officeDocument/2006/relationships/hyperlink" Target="http://pixabay.com/static/uploads/photo/2012/04/13/17/37/candle-33009_640.png?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D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683568" y="692696"/>
            <a:ext cx="7704856" cy="1152127"/>
          </a:xfrm>
          <a:prstGeom prst="rect">
            <a:avLst/>
          </a:prstGeom>
          <a:gradFill>
            <a:gsLst>
              <a:gs pos="0">
                <a:srgbClr val="FFF200">
                  <a:alpha val="39000"/>
                </a:srgb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1"/>
          </a:gradFill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Čertík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ertík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259632" y="3429000"/>
            <a:ext cx="64008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Mgr. Romana Vítková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ZŠ a MŠ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Nedašov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49289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VY_32_Inovace_11VR-2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http://nd04.jxs.cz/552/884/6765d6ff29_69736799_o2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72200" y="3356992"/>
            <a:ext cx="1152128" cy="1434399"/>
          </a:xfrm>
          <a:prstGeom prst="rect">
            <a:avLst/>
          </a:prstGeom>
          <a:noFill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797152"/>
            <a:ext cx="6081712" cy="1485900"/>
          </a:xfrm>
          <a:prstGeom prst="rect">
            <a:avLst/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836712"/>
            <a:ext cx="878497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postup           </a:t>
            </a:r>
          </a:p>
          <a:p>
            <a:pPr fontAlgn="b"/>
            <a:r>
              <a:rPr 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výroby papírového </a:t>
            </a:r>
            <a:r>
              <a:rPr lang="cs-CZ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čertíka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formou prezentace.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                                            Romana Vítková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zhotovení                           listopad 2011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                                             český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                         pracuje podle jednoduchého slovního návodu a předlohy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Speciální vzdělávací potřeby         žádné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čertík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válcová loutka, pracovní postup, práce s papírem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               prezentace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aktivita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Cílová skupina                               žák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Stupeň a typ vzdělání                    základní vzdělávání – první stupeň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Typická věková skupina                2. třída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Celková velikost                            4,52 MB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Pekelná</a:t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Pavla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Srnská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Čertici se narodilo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tuze pěkné mimino.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Když ho čertu ukázala,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křikl:,,Hurá mamino!“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té radosti dělal věci,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že se tomu každý smál,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kulil svoje černé oči,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vidlím ocas přimotal.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 descr="http://www.cvcgesba.edu.sk/images/certik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284984"/>
            <a:ext cx="259228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Čertík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Bertík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C:\Documents and Settings\Mamka\Dokumenty\Obrázky\čert\2.JPG"/>
          <p:cNvPicPr>
            <a:picLocks noChangeAspect="1" noChangeArrowheads="1"/>
          </p:cNvPicPr>
          <p:nvPr/>
        </p:nvPicPr>
        <p:blipFill>
          <a:blip r:embed="rId2" cstate="print"/>
          <a:srcRect l="4042" t="2586" r="11086" b="4964"/>
          <a:stretch>
            <a:fillRect/>
          </a:stretch>
        </p:blipFill>
        <p:spPr bwMode="auto">
          <a:xfrm>
            <a:off x="3059832" y="1700808"/>
            <a:ext cx="3024336" cy="4392488"/>
          </a:xfrm>
          <a:prstGeom prst="rect">
            <a:avLst/>
          </a:prstGeom>
          <a:noFill/>
        </p:spPr>
      </p:pic>
      <p:pic>
        <p:nvPicPr>
          <p:cNvPr id="14338" name="Picture 2" descr="Svíčka, Obrys, Požár, Kreslený Film, Plamen, Hranič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573016"/>
            <a:ext cx="2123111" cy="2664296"/>
          </a:xfrm>
          <a:prstGeom prst="rect">
            <a:avLst/>
          </a:prstGeom>
          <a:noFill/>
        </p:spPr>
      </p:pic>
      <p:pic>
        <p:nvPicPr>
          <p:cNvPr id="7" name="Picture 2" descr="Svíčka, Obrys, Požár, Kreslený Film, Plamen, Hranič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11560" y="3645024"/>
            <a:ext cx="2123111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ka\Dokumenty\Obrázky\čert\P1010003.JPG"/>
          <p:cNvPicPr>
            <a:picLocks noChangeAspect="1" noChangeArrowheads="1"/>
          </p:cNvPicPr>
          <p:nvPr/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 bwMode="auto">
          <a:xfrm>
            <a:off x="1259632" y="1124744"/>
            <a:ext cx="6775624" cy="5081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259632" y="476672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Co budeme potřebovat?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ílý tvrdý papír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27687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č</a:t>
            </a:r>
            <a:r>
              <a:rPr lang="cs-CZ" dirty="0" smtClean="0">
                <a:solidFill>
                  <a:schemeClr val="bg1"/>
                </a:solidFill>
              </a:rPr>
              <a:t>erný tvrdý papír A4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18448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éžový tvrdý papír A4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41277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červený tvrdý papír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126876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nůžky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20608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lepidlo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763688" y="3068960"/>
            <a:ext cx="36004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771800" y="2636912"/>
            <a:ext cx="216024" cy="64807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707904" y="2276872"/>
            <a:ext cx="288032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283968" y="1844824"/>
            <a:ext cx="432048" cy="115212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6228184" y="1628800"/>
            <a:ext cx="360040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2"/>
          </p:cNvCxnSpPr>
          <p:nvPr/>
        </p:nvCxnSpPr>
        <p:spPr>
          <a:xfrm flipH="1">
            <a:off x="7452320" y="2430180"/>
            <a:ext cx="36004" cy="4947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Documents and Settings\Mamka\Dokumenty\Obrázky\čert\P1010050.JPG"/>
          <p:cNvPicPr>
            <a:picLocks noChangeAspect="1" noChangeArrowheads="1"/>
          </p:cNvPicPr>
          <p:nvPr/>
        </p:nvPicPr>
        <p:blipFill>
          <a:blip r:embed="rId2" cstate="print"/>
          <a:srcRect l="10065" t="7669" r="11217" b="9894"/>
          <a:stretch>
            <a:fillRect/>
          </a:stretch>
        </p:blipFill>
        <p:spPr bwMode="auto">
          <a:xfrm>
            <a:off x="1475656" y="1628800"/>
            <a:ext cx="6234151" cy="489654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Podle šablony si vše obkreslíme a vystřihneme.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 descr="C:\Documents and Settings\Mamka\Dokumenty\Obrázky\čert\P1010005.JPG"/>
          <p:cNvPicPr>
            <a:picLocks noChangeAspect="1" noChangeArrowheads="1"/>
          </p:cNvPicPr>
          <p:nvPr/>
        </p:nvPicPr>
        <p:blipFill>
          <a:blip r:embed="rId2" cstate="print"/>
          <a:srcRect l="7087" t="10395" r="7864" b="8336"/>
          <a:stretch>
            <a:fillRect/>
          </a:stretch>
        </p:blipFill>
        <p:spPr bwMode="auto">
          <a:xfrm>
            <a:off x="971600" y="1700808"/>
            <a:ext cx="683238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 horní části černého papíru A4 nalepíme doprostřed béžový obdélník 15 x 11 cm.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Černý proužek 29,5 x 2cm nastříháme </a:t>
            </a:r>
            <a:br>
              <a:rPr lang="cs-CZ" sz="3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 poloviny, vyrobíme vlasy a nalepíme spolu </a:t>
            </a:r>
            <a:br>
              <a:rPr lang="cs-CZ" sz="3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s ofinkou na připravené pozadí.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Mamka\Dokumenty\Obrázky\čert\P1010007.JPG"/>
          <p:cNvPicPr>
            <a:picLocks noChangeAspect="1" noChangeArrowheads="1"/>
          </p:cNvPicPr>
          <p:nvPr/>
        </p:nvPicPr>
        <p:blipFill>
          <a:blip r:embed="rId2" cstate="print"/>
          <a:srcRect l="13466" t="2835" r="15660" b="4556"/>
          <a:stretch>
            <a:fillRect/>
          </a:stretch>
        </p:blipFill>
        <p:spPr bwMode="auto">
          <a:xfrm>
            <a:off x="1907704" y="1628800"/>
            <a:ext cx="5216906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Mamka\Dokumenty\Obrázky\čert\P1010009.JPG"/>
          <p:cNvPicPr>
            <a:picLocks noChangeAspect="1" noChangeArrowheads="1"/>
          </p:cNvPicPr>
          <p:nvPr/>
        </p:nvPicPr>
        <p:blipFill>
          <a:blip r:embed="rId2" cstate="print"/>
          <a:srcRect l="7447" t="5000" r="8573" b="3696"/>
          <a:stretch>
            <a:fillRect/>
          </a:stretch>
        </p:blipFill>
        <p:spPr bwMode="auto">
          <a:xfrm>
            <a:off x="1259632" y="1268760"/>
            <a:ext cx="6623214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Nezapomeneme přilepit růžky.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Mamka\Dokumenty\Obrázky\čert\P1010015.JPG"/>
          <p:cNvPicPr>
            <a:picLocks noChangeAspect="1" noChangeArrowheads="1"/>
          </p:cNvPicPr>
          <p:nvPr/>
        </p:nvPicPr>
        <p:blipFill>
          <a:blip r:embed="rId2" cstate="print"/>
          <a:srcRect l="8146" t="5000" r="6097" b="1806"/>
          <a:stretch>
            <a:fillRect/>
          </a:stretch>
        </p:blipFill>
        <p:spPr bwMode="auto">
          <a:xfrm>
            <a:off x="683568" y="1628800"/>
            <a:ext cx="6192688" cy="504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Oči, nos a jazyk přilep tak, aby byl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čertík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co nejpěknější. 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2708920"/>
            <a:ext cx="16561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Pravou stranu potři lepidlem a udělej ruličku.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ipka dolů 32"/>
          <p:cNvSpPr/>
          <p:nvPr/>
        </p:nvSpPr>
        <p:spPr>
          <a:xfrm>
            <a:off x="6156176" y="2636912"/>
            <a:ext cx="216024" cy="3672408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Mamka\Dokumenty\Obrázky\čert\P1010018.JPG"/>
          <p:cNvPicPr>
            <a:picLocks noChangeAspect="1" noChangeArrowheads="1"/>
          </p:cNvPicPr>
          <p:nvPr/>
        </p:nvPicPr>
        <p:blipFill>
          <a:blip r:embed="rId3" cstate="print"/>
          <a:srcRect t="7796" b="5029"/>
          <a:stretch>
            <a:fillRect/>
          </a:stretch>
        </p:blipFill>
        <p:spPr bwMode="auto">
          <a:xfrm>
            <a:off x="2267744" y="1628800"/>
            <a:ext cx="4274579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Zezadu přilep ruce a jsem na světě.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228184" y="2276872"/>
            <a:ext cx="2592288" cy="1656184"/>
          </a:xfrm>
          <a:prstGeom prst="wedgeEllipseCallout">
            <a:avLst>
              <a:gd name="adj1" fmla="val -114767"/>
              <a:gd name="adj2" fmla="val 7417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Uhádnete, co mi ještě chybí?</a:t>
            </a: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No přece řetěz.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 descr="C:\Documents and Settings\Mamka\Dokumenty\Obrázky\čert\P1010048.JPG"/>
          <p:cNvPicPr>
            <a:picLocks noChangeAspect="1" noChangeArrowheads="1"/>
          </p:cNvPicPr>
          <p:nvPr/>
        </p:nvPicPr>
        <p:blipFill>
          <a:blip r:embed="rId2" cstate="print"/>
          <a:srcRect t="17213" r="9281" b="17068"/>
          <a:stretch>
            <a:fillRect/>
          </a:stretch>
        </p:blipFill>
        <p:spPr bwMode="auto">
          <a:xfrm>
            <a:off x="827584" y="2132856"/>
            <a:ext cx="7655680" cy="4159445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Připrav si černý papír, asi 11 x 8 cm a nastřihej z něho 9 proužků o šířce asi 0,5 cm.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Documents and Settings\Mamka\Dokumenty\Obrázky\čert\P1010049.JPG"/>
          <p:cNvPicPr>
            <a:picLocks noChangeAspect="1" noChangeArrowheads="1"/>
          </p:cNvPicPr>
          <p:nvPr/>
        </p:nvPicPr>
        <p:blipFill>
          <a:blip r:embed="rId2" cstate="print"/>
          <a:srcRect l="5669" t="21735" r="5029" b="18731"/>
          <a:stretch>
            <a:fillRect/>
          </a:stretch>
        </p:blipFill>
        <p:spPr bwMode="auto">
          <a:xfrm>
            <a:off x="467544" y="2276872"/>
            <a:ext cx="8208912" cy="4104456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První proužek slep do ruličky. Druhý nejdříve provleč prvním proužkem a teprve slep. Tak pokračuj dále, až budeš mít řetěz hotový.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Documents and Settings\Mamka\Dokumenty\Obrázky\čert\2.JPG"/>
          <p:cNvPicPr>
            <a:picLocks noChangeAspect="1" noChangeArrowheads="1"/>
          </p:cNvPicPr>
          <p:nvPr/>
        </p:nvPicPr>
        <p:blipFill>
          <a:blip r:embed="rId2" cstate="print"/>
          <a:srcRect t="2586" b="3448"/>
          <a:stretch>
            <a:fillRect/>
          </a:stretch>
        </p:blipFill>
        <p:spPr bwMode="auto">
          <a:xfrm>
            <a:off x="1907704" y="116632"/>
            <a:ext cx="5172684" cy="6480720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6516216" y="2564904"/>
            <a:ext cx="2448272" cy="1296144"/>
          </a:xfrm>
          <a:prstGeom prst="wedgeEllipseCallout">
            <a:avLst>
              <a:gd name="adj1" fmla="val -129530"/>
              <a:gd name="adj2" fmla="val 5221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Tak co? Bojíte se mě?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92088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výrobě čerta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válcové loutky. Může být také využita při samostatné práci žáků, kde si učitel může ověřit schopnost žáků samostatně pracovat a číst s porozuměním.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vcgesba.edu.sk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[Cit.2011-10-25].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cvcgesba.edu.sk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certik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2.gstatic.com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[Cit.2011-10-25].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http://t2.gstatic.com/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:ANd9GcQtc15boCLPGZ0kfJMchzskW_Qk8tXlUS5Gvr4C53W3nOcMQoHisA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ixabay.com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[Cit.2011-10-25].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http://pixabay.com/static/uploads/photo/2012/04/13/17/37/candle-33009_640.png?i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  <a:hlinkClick r:id="rId5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334</Words>
  <Application>Microsoft Office PowerPoint</Application>
  <PresentationFormat>Předvádění na obrazovce (4:3)</PresentationFormat>
  <Paragraphs>58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Pekelná Pavla Srnská</vt:lpstr>
      <vt:lpstr>Čertík Bertík</vt:lpstr>
      <vt:lpstr>Snímek 5</vt:lpstr>
      <vt:lpstr>Podle šablony si vše obkreslíme a vystřihneme.</vt:lpstr>
      <vt:lpstr>Do horní části černého papíru A4 nalepíme doprostřed béžový obdélník 15 x 11 cm.</vt:lpstr>
      <vt:lpstr>Černý proužek 29,5 x 2cm nastříháme  do poloviny, vyrobíme vlasy a nalepíme spolu  s ofinkou na připravené pozadí.</vt:lpstr>
      <vt:lpstr>Nezapomeneme přilepit růžky.</vt:lpstr>
      <vt:lpstr>Oči, nos a jazyk přilep tak, aby byl čertík co nejpěknější.  </vt:lpstr>
      <vt:lpstr>Zezadu přilep ruce a jsem na světě.</vt:lpstr>
      <vt:lpstr>Připrav si černý papír, asi 11 x 8 cm a nastřihej z něho 9 proužků o šířce asi 0,5 cm.</vt:lpstr>
      <vt:lpstr>První proužek slep do ruličky. Druhý nejdříve provleč prvním proužkem a teprve slep. Tak pokračuj dále, až budeš mít řetěz hotový.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53</cp:revision>
  <dcterms:created xsi:type="dcterms:W3CDTF">2011-11-19T14:10:54Z</dcterms:created>
  <dcterms:modified xsi:type="dcterms:W3CDTF">2013-09-16T17:20:21Z</dcterms:modified>
</cp:coreProperties>
</file>